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764" r:id="rId4"/>
    <p:sldMasterId id="21474837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Titillium Web SemiBold"/>
      <p:regular r:id="rId21"/>
      <p:bold r:id="rId22"/>
      <p:italic r:id="rId23"/>
      <p:boldItalic r:id="rId24"/>
    </p:embeddedFont>
    <p:embeddedFont>
      <p:font typeface="Titillium Web"/>
      <p:regular r:id="rId25"/>
      <p:bold r:id="rId26"/>
      <p:italic r:id="rId27"/>
      <p:boldItalic r:id="rId28"/>
    </p:embeddedFont>
    <p:embeddedFont>
      <p:font typeface="Open Sans SemiBold"/>
      <p:regular r:id="rId29"/>
      <p:bold r:id="rId30"/>
      <p:italic r:id="rId31"/>
      <p:boldItalic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8776C23-379D-4E00-BC24-0253B6903AD3}">
  <a:tblStyle styleId="{38776C23-379D-4E00-BC24-0253B6903AD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penSansSemiBold-italic.fntdata"/><Relationship Id="rId30" Type="http://schemas.openxmlformats.org/officeDocument/2006/relationships/font" Target="fonts/OpenSansSemiBold-bold.fntdata"/><Relationship Id="rId33" Type="http://schemas.openxmlformats.org/officeDocument/2006/relationships/font" Target="fonts/OpenSans-regular.fntdata"/><Relationship Id="rId32" Type="http://schemas.openxmlformats.org/officeDocument/2006/relationships/font" Target="fonts/OpenSansSemiBold-boldItalic.fntdata"/><Relationship Id="rId35" Type="http://schemas.openxmlformats.org/officeDocument/2006/relationships/font" Target="fonts/OpenSans-italic.fntdata"/><Relationship Id="rId34" Type="http://schemas.openxmlformats.org/officeDocument/2006/relationships/font" Target="fonts/OpenSans-bold.fntdata"/><Relationship Id="rId36" Type="http://schemas.openxmlformats.org/officeDocument/2006/relationships/font" Target="fonts/OpenSans-boldItalic.fntdata"/><Relationship Id="rId20" Type="http://schemas.openxmlformats.org/officeDocument/2006/relationships/slide" Target="slides/slide14.xml"/><Relationship Id="rId22" Type="http://schemas.openxmlformats.org/officeDocument/2006/relationships/font" Target="fonts/TitilliumWebSemiBold-bold.fntdata"/><Relationship Id="rId21" Type="http://schemas.openxmlformats.org/officeDocument/2006/relationships/font" Target="fonts/TitilliumWebSemiBold-regular.fntdata"/><Relationship Id="rId24" Type="http://schemas.openxmlformats.org/officeDocument/2006/relationships/font" Target="fonts/TitilliumWebSemiBold-boldItalic.fntdata"/><Relationship Id="rId23" Type="http://schemas.openxmlformats.org/officeDocument/2006/relationships/font" Target="fonts/TitilliumWebSemiBold-italic.fntdata"/><Relationship Id="rId26" Type="http://schemas.openxmlformats.org/officeDocument/2006/relationships/font" Target="fonts/TitilliumWeb-bold.fntdata"/><Relationship Id="rId25" Type="http://schemas.openxmlformats.org/officeDocument/2006/relationships/font" Target="fonts/TitilliumWeb-regular.fntdata"/><Relationship Id="rId28" Type="http://schemas.openxmlformats.org/officeDocument/2006/relationships/font" Target="fonts/TitilliumWeb-boldItalic.fntdata"/><Relationship Id="rId27" Type="http://schemas.openxmlformats.org/officeDocument/2006/relationships/font" Target="fonts/TitilliumWeb-italic.fntdata"/><Relationship Id="rId29" Type="http://schemas.openxmlformats.org/officeDocument/2006/relationships/font" Target="fonts/OpenSansSemiBold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f07a059082_0_14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f07a059082_0_1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f07a059082_0_2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9" name="Google Shape;1569;gf07a059082_0_2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gf07a059082_0_2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6" name="Google Shape;1576;gf07a059082_0_2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f07a059082_0_2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f07a059082_0_2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ef1fce9fd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9" name="Google Shape;1589;gef1fce9fd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gef1fce9fd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geba7a24898_0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1" name="Google Shape;1631;geba7a24898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Come visit us at the booth - we have swag, raffles, and learn more about our open job roles and our client projects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You can also learn more at headspring.com, or feel free to email me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f07a059082_0_14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f07a059082_0_1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eba7a24898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eba7a2489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I’m at Headspring, a software consulting and development firm delivering solutions </a:t>
            </a:r>
            <a:r>
              <a:rPr lang="en" sz="1000">
                <a:solidFill>
                  <a:srgbClr val="3E484C"/>
                </a:solidFill>
                <a:highlight>
                  <a:srgbClr val="FFFFFF"/>
                </a:highlight>
              </a:rPr>
              <a:t>from application development to architectural strategy to legacy system transformation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We are a titanium sponsor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Stop by our booth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We’re hiring! </a:t>
            </a:r>
            <a:r>
              <a:rPr lang="en" sz="1000">
                <a:solidFill>
                  <a:schemeClr val="dk1"/>
                </a:solidFill>
              </a:rPr>
              <a:t>See how we make both career growth and our client’s goals mission possible </a:t>
            </a:r>
            <a:endParaRPr sz="1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f07a059082_0_2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f07a059082_0_2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f07a059082_0_2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f07a059082_0_2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f07a059082_0_2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f07a059082_0_2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f07a059082_0_2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4" name="Google Shape;1544;gf07a059082_0_2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f07a059082_0_2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f07a059082_0_2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f07a059082_0_2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f07a059082_0_2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17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17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7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17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17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1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29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jpg"/><Relationship Id="rId3" Type="http://schemas.openxmlformats.org/officeDocument/2006/relationships/image" Target="../media/image17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jpg"/><Relationship Id="rId3" Type="http://schemas.openxmlformats.org/officeDocument/2006/relationships/image" Target="../media/image1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Relationship Id="rId3" Type="http://schemas.openxmlformats.org/officeDocument/2006/relationships/image" Target="../media/image17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28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24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32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57200" y="945475"/>
            <a:ext cx="8229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57200" y="3295800"/>
            <a:ext cx="8229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ird_White">
  <p:cSld name="TITLE_AND_BODY_3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" name="Google Shape;4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1"/>
          <p:cNvSpPr txBox="1"/>
          <p:nvPr>
            <p:ph type="title"/>
          </p:nvPr>
        </p:nvSpPr>
        <p:spPr>
          <a:xfrm>
            <a:off x="456025" y="2055250"/>
            <a:ext cx="19524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2" type="title"/>
          </p:nvPr>
        </p:nvSpPr>
        <p:spPr>
          <a:xfrm>
            <a:off x="3218688" y="274320"/>
            <a:ext cx="402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livery approach_2">
  <p:cSld name="TITLE_AND_TWO_COLUMNS_1_1_1_1_1_1_1_1_1_1_1"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102"/>
          <p:cNvSpPr/>
          <p:nvPr/>
        </p:nvSpPr>
        <p:spPr>
          <a:xfrm>
            <a:off x="457200" y="1231725"/>
            <a:ext cx="8229600" cy="3559800"/>
          </a:xfrm>
          <a:prstGeom prst="roundRect">
            <a:avLst>
              <a:gd fmla="val 6004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102"/>
          <p:cNvSpPr/>
          <p:nvPr/>
        </p:nvSpPr>
        <p:spPr>
          <a:xfrm>
            <a:off x="3203475" y="1231725"/>
            <a:ext cx="2737200" cy="722400"/>
          </a:xfrm>
          <a:prstGeom prst="round2SameRect">
            <a:avLst>
              <a:gd fmla="val 24381" name="adj1"/>
              <a:gd fmla="val 0" name="adj2"/>
            </a:avLst>
          </a:prstGeom>
          <a:solidFill>
            <a:srgbClr val="00C1A8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102"/>
          <p:cNvSpPr/>
          <p:nvPr/>
        </p:nvSpPr>
        <p:spPr>
          <a:xfrm>
            <a:off x="457275" y="1931025"/>
            <a:ext cx="8229600" cy="23100"/>
          </a:xfrm>
          <a:prstGeom prst="rect">
            <a:avLst/>
          </a:prstGeom>
          <a:solidFill>
            <a:srgbClr val="00C1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102"/>
          <p:cNvSpPr txBox="1"/>
          <p:nvPr>
            <p:ph type="title"/>
          </p:nvPr>
        </p:nvSpPr>
        <p:spPr>
          <a:xfrm>
            <a:off x="457200" y="277425"/>
            <a:ext cx="8229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8" name="Google Shape;1298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9" name="Google Shape;1299;p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0" name="Google Shape;1300;p102"/>
          <p:cNvSpPr txBox="1"/>
          <p:nvPr>
            <p:ph idx="1" type="subTitle"/>
          </p:nvPr>
        </p:nvSpPr>
        <p:spPr>
          <a:xfrm>
            <a:off x="614950" y="2249648"/>
            <a:ext cx="4046700" cy="3177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1" name="Google Shape;1301;p102"/>
          <p:cNvSpPr txBox="1"/>
          <p:nvPr>
            <p:ph idx="2" type="body"/>
          </p:nvPr>
        </p:nvSpPr>
        <p:spPr>
          <a:xfrm>
            <a:off x="614951" y="2616923"/>
            <a:ext cx="4046700" cy="19086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1A8"/>
              </a:buClr>
              <a:buSzPts val="1100"/>
              <a:buChar char="●"/>
              <a:defRPr sz="1100"/>
            </a:lvl1pPr>
            <a:lvl2pPr indent="-285750" lvl="1" marL="914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34950" lvl="2" marL="1371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00"/>
              <a:buChar char="■"/>
              <a:defRPr sz="100"/>
            </a:lvl9pPr>
          </a:lstStyle>
          <a:p/>
        </p:txBody>
      </p:sp>
      <p:sp>
        <p:nvSpPr>
          <p:cNvPr id="1302" name="Google Shape;1302;p102"/>
          <p:cNvSpPr txBox="1"/>
          <p:nvPr>
            <p:ph idx="3" type="subTitle"/>
          </p:nvPr>
        </p:nvSpPr>
        <p:spPr>
          <a:xfrm>
            <a:off x="3566926" y="1306575"/>
            <a:ext cx="2010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3" name="Google Shape;1303;p102"/>
          <p:cNvSpPr txBox="1"/>
          <p:nvPr>
            <p:ph idx="4" type="subTitle"/>
          </p:nvPr>
        </p:nvSpPr>
        <p:spPr>
          <a:xfrm>
            <a:off x="860275" y="1306575"/>
            <a:ext cx="2010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4" name="Google Shape;1304;p102"/>
          <p:cNvSpPr txBox="1"/>
          <p:nvPr>
            <p:ph idx="5" type="subTitle"/>
          </p:nvPr>
        </p:nvSpPr>
        <p:spPr>
          <a:xfrm>
            <a:off x="6273574" y="1306575"/>
            <a:ext cx="2010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livery approach_3">
  <p:cSld name="TITLE_AND_TWO_COLUMNS_1_1_1_1_1_1_1_1_1_1_1_1"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103"/>
          <p:cNvSpPr/>
          <p:nvPr/>
        </p:nvSpPr>
        <p:spPr>
          <a:xfrm>
            <a:off x="457200" y="1231725"/>
            <a:ext cx="8229600" cy="3559800"/>
          </a:xfrm>
          <a:prstGeom prst="roundRect">
            <a:avLst>
              <a:gd fmla="val 6004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103"/>
          <p:cNvSpPr/>
          <p:nvPr/>
        </p:nvSpPr>
        <p:spPr>
          <a:xfrm>
            <a:off x="5949575" y="1231725"/>
            <a:ext cx="2737200" cy="722400"/>
          </a:xfrm>
          <a:prstGeom prst="round2SameRect">
            <a:avLst>
              <a:gd fmla="val 24381" name="adj1"/>
              <a:gd fmla="val 0" name="adj2"/>
            </a:avLst>
          </a:prstGeom>
          <a:solidFill>
            <a:srgbClr val="47EACB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103"/>
          <p:cNvSpPr/>
          <p:nvPr/>
        </p:nvSpPr>
        <p:spPr>
          <a:xfrm>
            <a:off x="457275" y="1931025"/>
            <a:ext cx="8229600" cy="23100"/>
          </a:xfrm>
          <a:prstGeom prst="rect">
            <a:avLst/>
          </a:prstGeom>
          <a:solidFill>
            <a:srgbClr val="47EA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103"/>
          <p:cNvSpPr txBox="1"/>
          <p:nvPr>
            <p:ph type="title"/>
          </p:nvPr>
        </p:nvSpPr>
        <p:spPr>
          <a:xfrm>
            <a:off x="457200" y="277425"/>
            <a:ext cx="8229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10" name="Google Shape;1310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11" name="Google Shape;1311;p1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2" name="Google Shape;1312;p103"/>
          <p:cNvSpPr txBox="1"/>
          <p:nvPr>
            <p:ph idx="1" type="subTitle"/>
          </p:nvPr>
        </p:nvSpPr>
        <p:spPr>
          <a:xfrm>
            <a:off x="614950" y="2249648"/>
            <a:ext cx="4046700" cy="3177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3" name="Google Shape;1313;p103"/>
          <p:cNvSpPr txBox="1"/>
          <p:nvPr>
            <p:ph idx="2" type="body"/>
          </p:nvPr>
        </p:nvSpPr>
        <p:spPr>
          <a:xfrm>
            <a:off x="614951" y="2616923"/>
            <a:ext cx="4046700" cy="19086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EACB"/>
              </a:buClr>
              <a:buSzPts val="1100"/>
              <a:buChar char="●"/>
              <a:defRPr sz="1100"/>
            </a:lvl1pPr>
            <a:lvl2pPr indent="-285750" lvl="1" marL="914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34950" lvl="2" marL="1371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00"/>
              <a:buChar char="■"/>
              <a:defRPr sz="100"/>
            </a:lvl9pPr>
          </a:lstStyle>
          <a:p/>
        </p:txBody>
      </p:sp>
      <p:sp>
        <p:nvSpPr>
          <p:cNvPr id="1314" name="Google Shape;1314;p103"/>
          <p:cNvSpPr txBox="1"/>
          <p:nvPr>
            <p:ph idx="3" type="subTitle"/>
          </p:nvPr>
        </p:nvSpPr>
        <p:spPr>
          <a:xfrm>
            <a:off x="860275" y="1306575"/>
            <a:ext cx="2010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5" name="Google Shape;1315;p103"/>
          <p:cNvSpPr txBox="1"/>
          <p:nvPr>
            <p:ph idx="4" type="subTitle"/>
          </p:nvPr>
        </p:nvSpPr>
        <p:spPr>
          <a:xfrm>
            <a:off x="3404925" y="1306575"/>
            <a:ext cx="2010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6" name="Google Shape;1316;p103"/>
          <p:cNvSpPr txBox="1"/>
          <p:nvPr>
            <p:ph idx="5" type="subTitle"/>
          </p:nvPr>
        </p:nvSpPr>
        <p:spPr>
          <a:xfrm>
            <a:off x="6313026" y="1306575"/>
            <a:ext cx="2010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9" name="Google Shape;1319;p104"/>
          <p:cNvSpPr txBox="1"/>
          <p:nvPr>
            <p:ph type="title"/>
          </p:nvPr>
        </p:nvSpPr>
        <p:spPr>
          <a:xfrm>
            <a:off x="457200" y="277423"/>
            <a:ext cx="8229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20" name="Google Shape;1320;p1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1">
  <p:cSld name="TITLE_ONLY_1"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3" name="Google Shape;1323;p105"/>
          <p:cNvSpPr txBox="1"/>
          <p:nvPr>
            <p:ph type="title"/>
          </p:nvPr>
        </p:nvSpPr>
        <p:spPr>
          <a:xfrm>
            <a:off x="457200" y="277423"/>
            <a:ext cx="8229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4" name="Google Shape;1324;p105"/>
          <p:cNvSpPr txBox="1"/>
          <p:nvPr>
            <p:ph idx="1" type="subTitle"/>
          </p:nvPr>
        </p:nvSpPr>
        <p:spPr>
          <a:xfrm>
            <a:off x="457200" y="1433813"/>
            <a:ext cx="3471000" cy="317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400"/>
              <a:buNone/>
              <a:defRPr b="1" sz="1400">
                <a:solidFill>
                  <a:srgbClr val="0059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5" name="Google Shape;1325;p105"/>
          <p:cNvSpPr txBox="1"/>
          <p:nvPr>
            <p:ph idx="2" type="body"/>
          </p:nvPr>
        </p:nvSpPr>
        <p:spPr>
          <a:xfrm>
            <a:off x="457200" y="1801088"/>
            <a:ext cx="3471000" cy="1908600"/>
          </a:xfrm>
          <a:prstGeom prst="rect">
            <a:avLst/>
          </a:prstGeom>
        </p:spPr>
        <p:txBody>
          <a:bodyPr anchorCtr="0" anchor="t" bIns="91425" lIns="0" spcFirstLastPara="1" rIns="18287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285750" lvl="1" marL="914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34950" lvl="2" marL="1371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00"/>
              <a:buChar char="■"/>
              <a:defRPr sz="100"/>
            </a:lvl9pPr>
          </a:lstStyle>
          <a:p/>
        </p:txBody>
      </p:sp>
      <p:sp>
        <p:nvSpPr>
          <p:cNvPr id="1326" name="Google Shape;1326;p105"/>
          <p:cNvSpPr/>
          <p:nvPr/>
        </p:nvSpPr>
        <p:spPr>
          <a:xfrm rot="-2347404">
            <a:off x="5358869" y="2019788"/>
            <a:ext cx="5333024" cy="533302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7" name="Google Shape;1327;p1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04872" y="277425"/>
            <a:ext cx="679605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8" name="Google Shape;1328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2">
  <p:cSld name="TITLE_ONLY_1_1"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1" name="Google Shape;1331;p106"/>
          <p:cNvSpPr txBox="1"/>
          <p:nvPr>
            <p:ph type="title"/>
          </p:nvPr>
        </p:nvSpPr>
        <p:spPr>
          <a:xfrm>
            <a:off x="457200" y="277423"/>
            <a:ext cx="8229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2" name="Google Shape;1332;p106"/>
          <p:cNvSpPr txBox="1"/>
          <p:nvPr>
            <p:ph idx="1" type="subTitle"/>
          </p:nvPr>
        </p:nvSpPr>
        <p:spPr>
          <a:xfrm>
            <a:off x="457200" y="1433813"/>
            <a:ext cx="3471000" cy="317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400"/>
              <a:buNone/>
              <a:defRPr b="1" sz="1400">
                <a:solidFill>
                  <a:srgbClr val="0059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3" name="Google Shape;1333;p106"/>
          <p:cNvSpPr txBox="1"/>
          <p:nvPr>
            <p:ph idx="2" type="body"/>
          </p:nvPr>
        </p:nvSpPr>
        <p:spPr>
          <a:xfrm>
            <a:off x="457200" y="1801088"/>
            <a:ext cx="3471000" cy="1908600"/>
          </a:xfrm>
          <a:prstGeom prst="rect">
            <a:avLst/>
          </a:prstGeom>
        </p:spPr>
        <p:txBody>
          <a:bodyPr anchorCtr="0" anchor="t" bIns="91425" lIns="0" spcFirstLastPara="1" rIns="18287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285750" lvl="1" marL="914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34950" lvl="2" marL="1371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00"/>
              <a:buChar char="■"/>
              <a:defRPr sz="100"/>
            </a:lvl9pPr>
          </a:lstStyle>
          <a:p/>
        </p:txBody>
      </p:sp>
      <p:sp>
        <p:nvSpPr>
          <p:cNvPr id="1334" name="Google Shape;1334;p106"/>
          <p:cNvSpPr/>
          <p:nvPr/>
        </p:nvSpPr>
        <p:spPr>
          <a:xfrm rot="-2347404">
            <a:off x="5358869" y="2019788"/>
            <a:ext cx="5333024" cy="533302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5" name="Google Shape;1335;p10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12022" y="253055"/>
            <a:ext cx="679605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3">
  <p:cSld name="TITLE_ONLY_1_1_1"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107"/>
          <p:cNvSpPr/>
          <p:nvPr/>
        </p:nvSpPr>
        <p:spPr>
          <a:xfrm rot="-2347404">
            <a:off x="5711994" y="2019788"/>
            <a:ext cx="5333024" cy="5333024"/>
          </a:xfrm>
          <a:prstGeom prst="ellipse">
            <a:avLst/>
          </a:prstGeom>
          <a:gradFill>
            <a:gsLst>
              <a:gs pos="0">
                <a:srgbClr val="00C1A8"/>
              </a:gs>
              <a:gs pos="100000">
                <a:srgbClr val="0079C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9" name="Google Shape;1339;p10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90591" y="457200"/>
            <a:ext cx="8493583" cy="5383124"/>
          </a:xfrm>
          <a:prstGeom prst="rect">
            <a:avLst/>
          </a:prstGeom>
          <a:noFill/>
          <a:ln>
            <a:noFill/>
          </a:ln>
        </p:spPr>
      </p:pic>
      <p:sp>
        <p:nvSpPr>
          <p:cNvPr id="1340" name="Google Shape;1340;p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1" name="Google Shape;1341;p107"/>
          <p:cNvSpPr txBox="1"/>
          <p:nvPr>
            <p:ph type="title"/>
          </p:nvPr>
        </p:nvSpPr>
        <p:spPr>
          <a:xfrm>
            <a:off x="457200" y="277423"/>
            <a:ext cx="8229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42" name="Google Shape;1342;p107"/>
          <p:cNvSpPr txBox="1"/>
          <p:nvPr>
            <p:ph idx="1" type="subTitle"/>
          </p:nvPr>
        </p:nvSpPr>
        <p:spPr>
          <a:xfrm>
            <a:off x="457200" y="1433813"/>
            <a:ext cx="3471000" cy="317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 sz="1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3" name="Google Shape;1343;p107"/>
          <p:cNvSpPr txBox="1"/>
          <p:nvPr>
            <p:ph idx="2" type="body"/>
          </p:nvPr>
        </p:nvSpPr>
        <p:spPr>
          <a:xfrm>
            <a:off x="457200" y="1801088"/>
            <a:ext cx="3471000" cy="1908600"/>
          </a:xfrm>
          <a:prstGeom prst="rect">
            <a:avLst/>
          </a:prstGeom>
        </p:spPr>
        <p:txBody>
          <a:bodyPr anchorCtr="0" anchor="t" bIns="91425" lIns="0" spcFirstLastPara="1" rIns="18287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285750" lvl="1" marL="914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34950" lvl="2" marL="1371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00"/>
              <a:buChar char="■"/>
              <a:defRPr sz="100"/>
            </a:lvl9pPr>
          </a:lstStyle>
          <a:p/>
        </p:txBody>
      </p:sp>
      <p:pic>
        <p:nvPicPr>
          <p:cNvPr id="1344" name="Google Shape;1344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4">
  <p:cSld name="TITLE_ONLY_1_1_1_1"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108"/>
          <p:cNvSpPr/>
          <p:nvPr/>
        </p:nvSpPr>
        <p:spPr>
          <a:xfrm rot="-2347404">
            <a:off x="5711994" y="2019788"/>
            <a:ext cx="5333024" cy="5333024"/>
          </a:xfrm>
          <a:prstGeom prst="ellipse">
            <a:avLst/>
          </a:prstGeom>
          <a:gradFill>
            <a:gsLst>
              <a:gs pos="0">
                <a:srgbClr val="00C1A8"/>
              </a:gs>
              <a:gs pos="100000">
                <a:srgbClr val="0079C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7" name="Google Shape;1347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79649" y="597700"/>
            <a:ext cx="81154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8" name="Google Shape;1348;p1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9" name="Google Shape;1349;p108"/>
          <p:cNvSpPr txBox="1"/>
          <p:nvPr>
            <p:ph type="title"/>
          </p:nvPr>
        </p:nvSpPr>
        <p:spPr>
          <a:xfrm>
            <a:off x="457200" y="277423"/>
            <a:ext cx="8229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0" name="Google Shape;1350;p108"/>
          <p:cNvSpPr txBox="1"/>
          <p:nvPr>
            <p:ph idx="1" type="subTitle"/>
          </p:nvPr>
        </p:nvSpPr>
        <p:spPr>
          <a:xfrm>
            <a:off x="457200" y="1433813"/>
            <a:ext cx="3471000" cy="317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 sz="1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1" name="Google Shape;1351;p108"/>
          <p:cNvSpPr txBox="1"/>
          <p:nvPr>
            <p:ph idx="2" type="body"/>
          </p:nvPr>
        </p:nvSpPr>
        <p:spPr>
          <a:xfrm>
            <a:off x="457200" y="1801088"/>
            <a:ext cx="3471000" cy="1908600"/>
          </a:xfrm>
          <a:prstGeom prst="rect">
            <a:avLst/>
          </a:prstGeom>
        </p:spPr>
        <p:txBody>
          <a:bodyPr anchorCtr="0" anchor="t" bIns="91425" lIns="0" spcFirstLastPara="1" rIns="18287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285750" lvl="1" marL="914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34950" lvl="2" marL="1371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00"/>
              <a:buChar char="■"/>
              <a:defRPr sz="100"/>
            </a:lvl9pPr>
          </a:lstStyle>
          <a:p/>
        </p:txBody>
      </p:sp>
      <p:pic>
        <p:nvPicPr>
          <p:cNvPr id="1352" name="Google Shape;1352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5">
  <p:cSld name="TITLE_ONLY_1_1_1_1_1"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109"/>
          <p:cNvSpPr/>
          <p:nvPr/>
        </p:nvSpPr>
        <p:spPr>
          <a:xfrm rot="-2347404">
            <a:off x="5711994" y="2019788"/>
            <a:ext cx="5333024" cy="5333024"/>
          </a:xfrm>
          <a:prstGeom prst="ellipse">
            <a:avLst/>
          </a:prstGeom>
          <a:solidFill>
            <a:srgbClr val="47EA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5" name="Google Shape;1355;p1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34208" y="82375"/>
            <a:ext cx="453823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1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7" name="Google Shape;1357;p109"/>
          <p:cNvSpPr txBox="1"/>
          <p:nvPr>
            <p:ph type="title"/>
          </p:nvPr>
        </p:nvSpPr>
        <p:spPr>
          <a:xfrm>
            <a:off x="457200" y="277423"/>
            <a:ext cx="8229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8" name="Google Shape;1358;p109"/>
          <p:cNvSpPr txBox="1"/>
          <p:nvPr>
            <p:ph idx="1" type="subTitle"/>
          </p:nvPr>
        </p:nvSpPr>
        <p:spPr>
          <a:xfrm>
            <a:off x="457200" y="1433813"/>
            <a:ext cx="3471000" cy="317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 sz="1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9" name="Google Shape;1359;p109"/>
          <p:cNvSpPr txBox="1"/>
          <p:nvPr>
            <p:ph idx="2" type="body"/>
          </p:nvPr>
        </p:nvSpPr>
        <p:spPr>
          <a:xfrm>
            <a:off x="457200" y="1801088"/>
            <a:ext cx="3471000" cy="1908600"/>
          </a:xfrm>
          <a:prstGeom prst="rect">
            <a:avLst/>
          </a:prstGeom>
        </p:spPr>
        <p:txBody>
          <a:bodyPr anchorCtr="0" anchor="t" bIns="91425" lIns="0" spcFirstLastPara="1" rIns="18287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285750" lvl="1" marL="914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34950" lvl="2" marL="1371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00"/>
              <a:buChar char="■"/>
              <a:defRPr sz="100"/>
            </a:lvl9pPr>
          </a:lstStyle>
          <a:p/>
        </p:txBody>
      </p:sp>
      <p:pic>
        <p:nvPicPr>
          <p:cNvPr id="1360" name="Google Shape;1360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6">
  <p:cSld name="TITLE_ONLY_1_1_1_1_1_1"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10"/>
          <p:cNvSpPr/>
          <p:nvPr/>
        </p:nvSpPr>
        <p:spPr>
          <a:xfrm rot="-2347404">
            <a:off x="5711994" y="2019788"/>
            <a:ext cx="5333024" cy="5333024"/>
          </a:xfrm>
          <a:prstGeom prst="ellipse">
            <a:avLst/>
          </a:prstGeom>
          <a:solidFill>
            <a:srgbClr val="47EA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4" name="Google Shape;1364;p110"/>
          <p:cNvSpPr txBox="1"/>
          <p:nvPr>
            <p:ph type="title"/>
          </p:nvPr>
        </p:nvSpPr>
        <p:spPr>
          <a:xfrm>
            <a:off x="457200" y="277423"/>
            <a:ext cx="8229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65" name="Google Shape;1365;p110"/>
          <p:cNvSpPr txBox="1"/>
          <p:nvPr>
            <p:ph idx="1" type="subTitle"/>
          </p:nvPr>
        </p:nvSpPr>
        <p:spPr>
          <a:xfrm>
            <a:off x="457200" y="1433813"/>
            <a:ext cx="3471000" cy="317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 sz="1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6" name="Google Shape;1366;p110"/>
          <p:cNvSpPr txBox="1"/>
          <p:nvPr>
            <p:ph idx="2" type="body"/>
          </p:nvPr>
        </p:nvSpPr>
        <p:spPr>
          <a:xfrm>
            <a:off x="457200" y="1801088"/>
            <a:ext cx="3471000" cy="1908600"/>
          </a:xfrm>
          <a:prstGeom prst="rect">
            <a:avLst/>
          </a:prstGeom>
        </p:spPr>
        <p:txBody>
          <a:bodyPr anchorCtr="0" anchor="t" bIns="91425" lIns="0" spcFirstLastPara="1" rIns="18287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285750" lvl="1" marL="914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34950" lvl="2" marL="1371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00"/>
              <a:buChar char="■"/>
              <a:defRPr sz="100"/>
            </a:lvl9pPr>
          </a:lstStyle>
          <a:p/>
        </p:txBody>
      </p:sp>
      <p:pic>
        <p:nvPicPr>
          <p:cNvPr id="1367" name="Google Shape;1367;p1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52933" y="99000"/>
            <a:ext cx="453823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8" name="Google Shape;1368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7">
  <p:cSld name="TITLE_ONLY_1_1_1_1_1_1_1"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111"/>
          <p:cNvSpPr/>
          <p:nvPr/>
        </p:nvSpPr>
        <p:spPr>
          <a:xfrm rot="-2347404">
            <a:off x="5358657" y="2019788"/>
            <a:ext cx="5333024" cy="533302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1" name="Google Shape;1371;p111"/>
          <p:cNvPicPr preferRelativeResize="0"/>
          <p:nvPr/>
        </p:nvPicPr>
        <p:blipFill rotWithShape="1">
          <a:blip r:embed="rId2">
            <a:alphaModFix/>
          </a:blip>
          <a:srcRect b="0" l="16853" r="12032" t="0"/>
          <a:stretch/>
        </p:blipFill>
        <p:spPr>
          <a:xfrm>
            <a:off x="4684104" y="698425"/>
            <a:ext cx="4002696" cy="43584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2" name="Google Shape;1372;p1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3" name="Google Shape;1373;p111"/>
          <p:cNvSpPr txBox="1"/>
          <p:nvPr>
            <p:ph type="title"/>
          </p:nvPr>
        </p:nvSpPr>
        <p:spPr>
          <a:xfrm>
            <a:off x="457200" y="277423"/>
            <a:ext cx="8229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74" name="Google Shape;1374;p111"/>
          <p:cNvSpPr txBox="1"/>
          <p:nvPr>
            <p:ph idx="1" type="subTitle"/>
          </p:nvPr>
        </p:nvSpPr>
        <p:spPr>
          <a:xfrm>
            <a:off x="457200" y="1433813"/>
            <a:ext cx="3471000" cy="317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400"/>
              <a:buNone/>
              <a:defRPr b="1" sz="1400">
                <a:solidFill>
                  <a:srgbClr val="0059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5" name="Google Shape;1375;p111"/>
          <p:cNvSpPr txBox="1"/>
          <p:nvPr>
            <p:ph idx="2" type="body"/>
          </p:nvPr>
        </p:nvSpPr>
        <p:spPr>
          <a:xfrm>
            <a:off x="457200" y="1801088"/>
            <a:ext cx="3471000" cy="1908600"/>
          </a:xfrm>
          <a:prstGeom prst="rect">
            <a:avLst/>
          </a:prstGeom>
        </p:spPr>
        <p:txBody>
          <a:bodyPr anchorCtr="0" anchor="t" bIns="91425" lIns="0" spcFirstLastPara="1" rIns="18287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285750" lvl="1" marL="914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34950" lvl="2" marL="1371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00"/>
              <a:buChar char="■"/>
              <a:defRPr sz="100"/>
            </a:lvl9pPr>
          </a:lstStyle>
          <a:p/>
        </p:txBody>
      </p:sp>
      <p:pic>
        <p:nvPicPr>
          <p:cNvPr id="1376" name="Google Shape;1376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ird_SkyBlue">
  <p:cSld name="TITLE_AND_BODY_3_1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2"/>
          <p:cNvPicPr preferRelativeResize="0"/>
          <p:nvPr/>
        </p:nvPicPr>
        <p:blipFill rotWithShape="1">
          <a:blip r:embed="rId2">
            <a:alphaModFix/>
          </a:blip>
          <a:srcRect b="0" l="4944" r="59916" t="0"/>
          <a:stretch/>
        </p:blipFill>
        <p:spPr>
          <a:xfrm>
            <a:off x="-2825" y="225"/>
            <a:ext cx="2711700" cy="51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2"/>
          <p:cNvSpPr/>
          <p:nvPr/>
        </p:nvSpPr>
        <p:spPr>
          <a:xfrm>
            <a:off x="0" y="1375"/>
            <a:ext cx="2711700" cy="5143500"/>
          </a:xfrm>
          <a:prstGeom prst="rect">
            <a:avLst/>
          </a:prstGeom>
          <a:gradFill>
            <a:gsLst>
              <a:gs pos="0">
                <a:srgbClr val="0079C1">
                  <a:alpha val="88627"/>
                </a:srgbClr>
              </a:gs>
              <a:gs pos="100000">
                <a:srgbClr val="A8D9F7">
                  <a:alpha val="81568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" name="Google Shape;5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2"/>
          <p:cNvSpPr txBox="1"/>
          <p:nvPr>
            <p:ph type="title"/>
          </p:nvPr>
        </p:nvSpPr>
        <p:spPr>
          <a:xfrm>
            <a:off x="456025" y="2055250"/>
            <a:ext cx="19524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58" name="Google Shape;58;p12"/>
          <p:cNvSpPr txBox="1"/>
          <p:nvPr>
            <p:ph idx="2" type="title"/>
          </p:nvPr>
        </p:nvSpPr>
        <p:spPr>
          <a:xfrm>
            <a:off x="3218688" y="274320"/>
            <a:ext cx="402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8">
  <p:cSld name="TITLE_ONLY_1_1_1_1_1_1_1_1"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112"/>
          <p:cNvSpPr/>
          <p:nvPr/>
        </p:nvSpPr>
        <p:spPr>
          <a:xfrm rot="-2347404">
            <a:off x="5358657" y="2019788"/>
            <a:ext cx="5333024" cy="533302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1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0" name="Google Shape;1380;p112"/>
          <p:cNvSpPr txBox="1"/>
          <p:nvPr>
            <p:ph type="title"/>
          </p:nvPr>
        </p:nvSpPr>
        <p:spPr>
          <a:xfrm>
            <a:off x="457200" y="277423"/>
            <a:ext cx="8229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81" name="Google Shape;1381;p112"/>
          <p:cNvSpPr txBox="1"/>
          <p:nvPr>
            <p:ph idx="1" type="subTitle"/>
          </p:nvPr>
        </p:nvSpPr>
        <p:spPr>
          <a:xfrm>
            <a:off x="457200" y="1433813"/>
            <a:ext cx="3471000" cy="317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400"/>
              <a:buNone/>
              <a:defRPr b="1" sz="1400">
                <a:solidFill>
                  <a:srgbClr val="0059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2" name="Google Shape;1382;p112"/>
          <p:cNvSpPr txBox="1"/>
          <p:nvPr>
            <p:ph idx="2" type="body"/>
          </p:nvPr>
        </p:nvSpPr>
        <p:spPr>
          <a:xfrm>
            <a:off x="457200" y="1801088"/>
            <a:ext cx="3471000" cy="1908600"/>
          </a:xfrm>
          <a:prstGeom prst="rect">
            <a:avLst/>
          </a:prstGeom>
        </p:spPr>
        <p:txBody>
          <a:bodyPr anchorCtr="0" anchor="t" bIns="91425" lIns="0" spcFirstLastPara="1" rIns="18287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285750" lvl="1" marL="914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34950" lvl="2" marL="1371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00"/>
              <a:buChar char="■"/>
              <a:defRPr sz="100"/>
            </a:lvl9pPr>
          </a:lstStyle>
          <a:p/>
        </p:txBody>
      </p:sp>
      <p:pic>
        <p:nvPicPr>
          <p:cNvPr id="1383" name="Google Shape;1383;p1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4" name="Google Shape;1384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8350" y="711964"/>
            <a:ext cx="5628823" cy="4358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13"/>
          <p:cNvSpPr txBox="1"/>
          <p:nvPr>
            <p:ph idx="1" type="body"/>
          </p:nvPr>
        </p:nvSpPr>
        <p:spPr>
          <a:xfrm>
            <a:off x="457200" y="1389600"/>
            <a:ext cx="2808000" cy="3179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87" name="Google Shape;1387;p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8" name="Google Shape;1388;p113"/>
          <p:cNvSpPr txBox="1"/>
          <p:nvPr>
            <p:ph type="title"/>
          </p:nvPr>
        </p:nvSpPr>
        <p:spPr>
          <a:xfrm>
            <a:off x="457200" y="277425"/>
            <a:ext cx="28080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89" name="Google Shape;1389;p1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92" name="Google Shape;1392;p1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93" name="Google Shape;1393;p1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1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115"/>
          <p:cNvSpPr txBox="1"/>
          <p:nvPr>
            <p:ph type="title"/>
          </p:nvPr>
        </p:nvSpPr>
        <p:spPr>
          <a:xfrm>
            <a:off x="473700" y="1233175"/>
            <a:ext cx="37899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97" name="Google Shape;1397;p115"/>
          <p:cNvSpPr txBox="1"/>
          <p:nvPr>
            <p:ph idx="1" type="subTitle"/>
          </p:nvPr>
        </p:nvSpPr>
        <p:spPr>
          <a:xfrm>
            <a:off x="457200" y="2803075"/>
            <a:ext cx="38535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98" name="Google Shape;1398;p115"/>
          <p:cNvSpPr txBox="1"/>
          <p:nvPr>
            <p:ph idx="2" type="body"/>
          </p:nvPr>
        </p:nvSpPr>
        <p:spPr>
          <a:xfrm>
            <a:off x="4939500" y="724075"/>
            <a:ext cx="37473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9" name="Google Shape;1399;p1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00" name="Google Shape;1400;p1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0475" y="142200"/>
            <a:ext cx="803526" cy="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116"/>
          <p:cNvSpPr txBox="1"/>
          <p:nvPr>
            <p:ph hasCustomPrompt="1" type="title"/>
          </p:nvPr>
        </p:nvSpPr>
        <p:spPr>
          <a:xfrm>
            <a:off x="457200" y="1106125"/>
            <a:ext cx="8229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03" name="Google Shape;1403;p116"/>
          <p:cNvSpPr txBox="1"/>
          <p:nvPr>
            <p:ph idx="1" type="body"/>
          </p:nvPr>
        </p:nvSpPr>
        <p:spPr>
          <a:xfrm>
            <a:off x="457200" y="3152225"/>
            <a:ext cx="8229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04" name="Google Shape;1404;p1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05" name="Google Shape;1405;p1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1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08" name="Google Shape;1408;p1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11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57150" spcFirstLastPara="1" rIns="57150" wrap="square" tIns="2857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11" name="Google Shape;1411;p118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normAutofit/>
          </a:bodyPr>
          <a:lstStyle>
            <a:lvl1pPr indent="-298450" lvl="0" marL="457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/>
            </a:lvl1pPr>
            <a:lvl2pPr indent="-29845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2pPr>
            <a:lvl3pPr indent="-29845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3pPr>
            <a:lvl4pPr indent="-298450" lvl="3" marL="18288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/>
            </a:lvl4pPr>
            <a:lvl5pPr indent="-298450" lvl="4" marL="2286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5pPr>
            <a:lvl6pPr indent="-29845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6pPr>
            <a:lvl7pPr indent="-298450" lvl="6" marL="3200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/>
            </a:lvl7pPr>
            <a:lvl8pPr indent="-298450" lvl="7" marL="3657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8pPr>
            <a:lvl9pPr indent="-29845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Char char="■"/>
              <a:defRPr/>
            </a:lvl9pPr>
          </a:lstStyle>
          <a:p/>
        </p:txBody>
      </p:sp>
      <p:sp>
        <p:nvSpPr>
          <p:cNvPr id="1412" name="Google Shape;1412;p118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57150" spcFirstLastPara="1" rIns="57150" wrap="square" tIns="285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413" name="Google Shape;1413;p118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57150" spcFirstLastPara="1" rIns="57150" wrap="square" tIns="28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414" name="Google Shape;1414;p118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57150" spcFirstLastPara="1" rIns="57150" wrap="square" tIns="285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ird_NavyBlue">
  <p:cSld name="TITLE_AND_BODY_3_1_1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3"/>
          <p:cNvPicPr preferRelativeResize="0"/>
          <p:nvPr/>
        </p:nvPicPr>
        <p:blipFill rotWithShape="1">
          <a:blip r:embed="rId2">
            <a:alphaModFix/>
          </a:blip>
          <a:srcRect b="0" l="61494" r="8785" t="0"/>
          <a:stretch/>
        </p:blipFill>
        <p:spPr>
          <a:xfrm>
            <a:off x="-2823" y="2450"/>
            <a:ext cx="2717701" cy="51390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/>
          <p:nvPr/>
        </p:nvSpPr>
        <p:spPr>
          <a:xfrm>
            <a:off x="0" y="0"/>
            <a:ext cx="2711700" cy="5143500"/>
          </a:xfrm>
          <a:prstGeom prst="rect">
            <a:avLst/>
          </a:prstGeom>
          <a:gradFill>
            <a:gsLst>
              <a:gs pos="0">
                <a:srgbClr val="00395B">
                  <a:alpha val="82745"/>
                </a:srgbClr>
              </a:gs>
              <a:gs pos="100000">
                <a:srgbClr val="0099F4">
                  <a:alpha val="62352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/>
          <p:nvPr>
            <p:ph type="title"/>
          </p:nvPr>
        </p:nvSpPr>
        <p:spPr>
          <a:xfrm>
            <a:off x="456025" y="2055250"/>
            <a:ext cx="19524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2" type="title"/>
          </p:nvPr>
        </p:nvSpPr>
        <p:spPr>
          <a:xfrm>
            <a:off x="3218688" y="274320"/>
            <a:ext cx="402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Points layout">
  <p:cSld name="TITLE_AND_BODY_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>
            <a:off x="459450" y="3077700"/>
            <a:ext cx="2577300" cy="13800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472900" y="3769127"/>
            <a:ext cx="2563800" cy="6885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rm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41300" lvl="1" marL="9144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2pPr>
            <a:lvl3pPr indent="-241300" lvl="2" marL="13716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3pPr>
            <a:lvl4pPr indent="-241300" lvl="3" marL="1828800" rtl="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4pPr>
            <a:lvl5pPr indent="-241300" lvl="4" marL="22860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5pPr>
            <a:lvl6pPr indent="-241300" lvl="5" marL="27432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6pPr>
            <a:lvl7pPr indent="-241300" lvl="6" marL="3200400" rtl="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7pPr>
            <a:lvl8pPr indent="-241300" lvl="7" marL="36576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8pPr>
            <a:lvl9pPr indent="-241300" lvl="8" marL="41148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9pPr>
          </a:lstStyle>
          <a:p/>
        </p:txBody>
      </p:sp>
      <p:sp>
        <p:nvSpPr>
          <p:cNvPr id="69" name="Google Shape;69;p14"/>
          <p:cNvSpPr txBox="1"/>
          <p:nvPr>
            <p:ph idx="2" type="subTitle"/>
          </p:nvPr>
        </p:nvSpPr>
        <p:spPr>
          <a:xfrm>
            <a:off x="472900" y="3316625"/>
            <a:ext cx="2563800" cy="3936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70" name="Google Shape;70;p14"/>
          <p:cNvSpPr/>
          <p:nvPr/>
        </p:nvSpPr>
        <p:spPr>
          <a:xfrm>
            <a:off x="2836300" y="2920625"/>
            <a:ext cx="393600" cy="393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/>
          <p:nvPr/>
        </p:nvSpPr>
        <p:spPr>
          <a:xfrm>
            <a:off x="3283350" y="1215400"/>
            <a:ext cx="2577300" cy="13800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Google Shape;72;p14"/>
          <p:cNvSpPr txBox="1"/>
          <p:nvPr>
            <p:ph idx="3" type="body"/>
          </p:nvPr>
        </p:nvSpPr>
        <p:spPr>
          <a:xfrm>
            <a:off x="3296800" y="1906827"/>
            <a:ext cx="2563800" cy="6885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rm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41300" lvl="1" marL="9144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2pPr>
            <a:lvl3pPr indent="-241300" lvl="2" marL="13716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3pPr>
            <a:lvl4pPr indent="-241300" lvl="3" marL="1828800" rtl="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4pPr>
            <a:lvl5pPr indent="-241300" lvl="4" marL="22860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5pPr>
            <a:lvl6pPr indent="-241300" lvl="5" marL="27432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6pPr>
            <a:lvl7pPr indent="-241300" lvl="6" marL="3200400" rtl="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7pPr>
            <a:lvl8pPr indent="-241300" lvl="7" marL="36576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8pPr>
            <a:lvl9pPr indent="-241300" lvl="8" marL="41148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9pPr>
          </a:lstStyle>
          <a:p/>
        </p:txBody>
      </p:sp>
      <p:sp>
        <p:nvSpPr>
          <p:cNvPr id="73" name="Google Shape;73;p14"/>
          <p:cNvSpPr txBox="1"/>
          <p:nvPr>
            <p:ph idx="4" type="subTitle"/>
          </p:nvPr>
        </p:nvSpPr>
        <p:spPr>
          <a:xfrm>
            <a:off x="3296800" y="1454325"/>
            <a:ext cx="2563800" cy="3936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74" name="Google Shape;74;p14"/>
          <p:cNvSpPr/>
          <p:nvPr/>
        </p:nvSpPr>
        <p:spPr>
          <a:xfrm>
            <a:off x="459450" y="1215400"/>
            <a:ext cx="2577300" cy="1380000"/>
          </a:xfrm>
          <a:prstGeom prst="roundRect">
            <a:avLst>
              <a:gd fmla="val 7692" name="adj"/>
            </a:avLst>
          </a:prstGeom>
          <a:gradFill>
            <a:gsLst>
              <a:gs pos="0">
                <a:srgbClr val="00395B"/>
              </a:gs>
              <a:gs pos="100000">
                <a:srgbClr val="0099F4"/>
              </a:gs>
            </a:gsLst>
            <a:lin ang="2700006" scaled="0"/>
          </a:gra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14"/>
          <p:cNvSpPr/>
          <p:nvPr/>
        </p:nvSpPr>
        <p:spPr>
          <a:xfrm>
            <a:off x="5660200" y="1058325"/>
            <a:ext cx="393600" cy="393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 txBox="1"/>
          <p:nvPr>
            <p:ph type="title"/>
          </p:nvPr>
        </p:nvSpPr>
        <p:spPr>
          <a:xfrm>
            <a:off x="457200" y="277423"/>
            <a:ext cx="8229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 txBox="1"/>
          <p:nvPr>
            <p:ph idx="5" type="subTitle"/>
          </p:nvPr>
        </p:nvSpPr>
        <p:spPr>
          <a:xfrm>
            <a:off x="459450" y="1215400"/>
            <a:ext cx="2577300" cy="13800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4"/>
          <p:cNvSpPr/>
          <p:nvPr/>
        </p:nvSpPr>
        <p:spPr>
          <a:xfrm>
            <a:off x="6107250" y="1215400"/>
            <a:ext cx="2577300" cy="13800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" name="Google Shape;81;p14"/>
          <p:cNvSpPr txBox="1"/>
          <p:nvPr>
            <p:ph idx="6" type="body"/>
          </p:nvPr>
        </p:nvSpPr>
        <p:spPr>
          <a:xfrm>
            <a:off x="6120700" y="1906827"/>
            <a:ext cx="2563800" cy="6885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rm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41300" lvl="1" marL="9144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2pPr>
            <a:lvl3pPr indent="-241300" lvl="2" marL="13716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3pPr>
            <a:lvl4pPr indent="-241300" lvl="3" marL="1828800" rtl="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4pPr>
            <a:lvl5pPr indent="-241300" lvl="4" marL="22860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5pPr>
            <a:lvl6pPr indent="-241300" lvl="5" marL="27432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6pPr>
            <a:lvl7pPr indent="-241300" lvl="6" marL="3200400" rtl="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7pPr>
            <a:lvl8pPr indent="-241300" lvl="7" marL="36576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8pPr>
            <a:lvl9pPr indent="-241300" lvl="8" marL="41148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9pPr>
          </a:lstStyle>
          <a:p/>
        </p:txBody>
      </p:sp>
      <p:sp>
        <p:nvSpPr>
          <p:cNvPr id="82" name="Google Shape;82;p14"/>
          <p:cNvSpPr txBox="1"/>
          <p:nvPr>
            <p:ph idx="7" type="subTitle"/>
          </p:nvPr>
        </p:nvSpPr>
        <p:spPr>
          <a:xfrm>
            <a:off x="6120700" y="1454325"/>
            <a:ext cx="2563800" cy="3936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83" name="Google Shape;83;p14"/>
          <p:cNvSpPr/>
          <p:nvPr/>
        </p:nvSpPr>
        <p:spPr>
          <a:xfrm>
            <a:off x="8484100" y="1058325"/>
            <a:ext cx="393600" cy="393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4"/>
          <p:cNvSpPr/>
          <p:nvPr/>
        </p:nvSpPr>
        <p:spPr>
          <a:xfrm>
            <a:off x="3283350" y="3077700"/>
            <a:ext cx="2577300" cy="13800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" name="Google Shape;85;p14"/>
          <p:cNvSpPr txBox="1"/>
          <p:nvPr>
            <p:ph idx="8" type="body"/>
          </p:nvPr>
        </p:nvSpPr>
        <p:spPr>
          <a:xfrm>
            <a:off x="3296800" y="3769127"/>
            <a:ext cx="2563800" cy="6885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rm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41300" lvl="1" marL="9144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2pPr>
            <a:lvl3pPr indent="-241300" lvl="2" marL="13716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3pPr>
            <a:lvl4pPr indent="-241300" lvl="3" marL="1828800" rtl="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4pPr>
            <a:lvl5pPr indent="-241300" lvl="4" marL="22860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5pPr>
            <a:lvl6pPr indent="-241300" lvl="5" marL="27432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6pPr>
            <a:lvl7pPr indent="-241300" lvl="6" marL="3200400" rtl="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7pPr>
            <a:lvl8pPr indent="-241300" lvl="7" marL="36576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8pPr>
            <a:lvl9pPr indent="-241300" lvl="8" marL="41148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9pPr>
          </a:lstStyle>
          <a:p/>
        </p:txBody>
      </p:sp>
      <p:sp>
        <p:nvSpPr>
          <p:cNvPr id="86" name="Google Shape;86;p14"/>
          <p:cNvSpPr txBox="1"/>
          <p:nvPr>
            <p:ph idx="9" type="subTitle"/>
          </p:nvPr>
        </p:nvSpPr>
        <p:spPr>
          <a:xfrm>
            <a:off x="3296800" y="3316625"/>
            <a:ext cx="2563800" cy="3936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87" name="Google Shape;87;p14"/>
          <p:cNvSpPr/>
          <p:nvPr/>
        </p:nvSpPr>
        <p:spPr>
          <a:xfrm>
            <a:off x="5660200" y="2920625"/>
            <a:ext cx="393600" cy="393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4"/>
          <p:cNvSpPr/>
          <p:nvPr/>
        </p:nvSpPr>
        <p:spPr>
          <a:xfrm>
            <a:off x="6107250" y="3077700"/>
            <a:ext cx="2577300" cy="13800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14"/>
          <p:cNvSpPr txBox="1"/>
          <p:nvPr>
            <p:ph idx="13" type="body"/>
          </p:nvPr>
        </p:nvSpPr>
        <p:spPr>
          <a:xfrm>
            <a:off x="6120700" y="3769127"/>
            <a:ext cx="2563800" cy="6885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rm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41300" lvl="1" marL="9144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2pPr>
            <a:lvl3pPr indent="-241300" lvl="2" marL="13716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3pPr>
            <a:lvl4pPr indent="-241300" lvl="3" marL="1828800" rtl="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4pPr>
            <a:lvl5pPr indent="-241300" lvl="4" marL="22860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5pPr>
            <a:lvl6pPr indent="-241300" lvl="5" marL="27432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6pPr>
            <a:lvl7pPr indent="-241300" lvl="6" marL="3200400" rtl="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7pPr>
            <a:lvl8pPr indent="-241300" lvl="7" marL="36576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8pPr>
            <a:lvl9pPr indent="-241300" lvl="8" marL="41148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9pPr>
          </a:lstStyle>
          <a:p/>
        </p:txBody>
      </p:sp>
      <p:sp>
        <p:nvSpPr>
          <p:cNvPr id="90" name="Google Shape;90;p14"/>
          <p:cNvSpPr txBox="1"/>
          <p:nvPr>
            <p:ph idx="14" type="subTitle"/>
          </p:nvPr>
        </p:nvSpPr>
        <p:spPr>
          <a:xfrm>
            <a:off x="6120700" y="3316625"/>
            <a:ext cx="2563800" cy="3936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91" name="Google Shape;91;p14"/>
          <p:cNvSpPr/>
          <p:nvPr/>
        </p:nvSpPr>
        <p:spPr>
          <a:xfrm>
            <a:off x="8484100" y="2920625"/>
            <a:ext cx="393600" cy="393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Points layout 1">
  <p:cSld name="TITLE_AND_BODY_2_3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/>
          <p:nvPr/>
        </p:nvSpPr>
        <p:spPr>
          <a:xfrm>
            <a:off x="459450" y="3077700"/>
            <a:ext cx="2577300" cy="13800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72900" y="3769127"/>
            <a:ext cx="2563800" cy="6885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rm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41300" lvl="1" marL="9144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2pPr>
            <a:lvl3pPr indent="-241300" lvl="2" marL="13716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3pPr>
            <a:lvl4pPr indent="-241300" lvl="3" marL="1828800" rtl="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4pPr>
            <a:lvl5pPr indent="-241300" lvl="4" marL="22860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5pPr>
            <a:lvl6pPr indent="-241300" lvl="5" marL="27432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6pPr>
            <a:lvl7pPr indent="-241300" lvl="6" marL="3200400" rtl="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7pPr>
            <a:lvl8pPr indent="-241300" lvl="7" marL="36576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8pPr>
            <a:lvl9pPr indent="-241300" lvl="8" marL="41148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9pPr>
          </a:lstStyle>
          <a:p/>
        </p:txBody>
      </p:sp>
      <p:sp>
        <p:nvSpPr>
          <p:cNvPr id="95" name="Google Shape;95;p15"/>
          <p:cNvSpPr txBox="1"/>
          <p:nvPr>
            <p:ph idx="2" type="subTitle"/>
          </p:nvPr>
        </p:nvSpPr>
        <p:spPr>
          <a:xfrm>
            <a:off x="472900" y="3316625"/>
            <a:ext cx="2563800" cy="3936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96" name="Google Shape;96;p15"/>
          <p:cNvSpPr/>
          <p:nvPr/>
        </p:nvSpPr>
        <p:spPr>
          <a:xfrm>
            <a:off x="2836300" y="2920625"/>
            <a:ext cx="393600" cy="393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5"/>
          <p:cNvSpPr/>
          <p:nvPr/>
        </p:nvSpPr>
        <p:spPr>
          <a:xfrm>
            <a:off x="3283350" y="1215400"/>
            <a:ext cx="2577300" cy="13800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" name="Google Shape;98;p15"/>
          <p:cNvSpPr txBox="1"/>
          <p:nvPr>
            <p:ph idx="3" type="body"/>
          </p:nvPr>
        </p:nvSpPr>
        <p:spPr>
          <a:xfrm>
            <a:off x="3296800" y="1906827"/>
            <a:ext cx="2563800" cy="6885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rm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41300" lvl="1" marL="9144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2pPr>
            <a:lvl3pPr indent="-241300" lvl="2" marL="13716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3pPr>
            <a:lvl4pPr indent="-241300" lvl="3" marL="1828800" rtl="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4pPr>
            <a:lvl5pPr indent="-241300" lvl="4" marL="22860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5pPr>
            <a:lvl6pPr indent="-241300" lvl="5" marL="27432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6pPr>
            <a:lvl7pPr indent="-241300" lvl="6" marL="3200400" rtl="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7pPr>
            <a:lvl8pPr indent="-241300" lvl="7" marL="36576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8pPr>
            <a:lvl9pPr indent="-241300" lvl="8" marL="41148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9pPr>
          </a:lstStyle>
          <a:p/>
        </p:txBody>
      </p:sp>
      <p:sp>
        <p:nvSpPr>
          <p:cNvPr id="99" name="Google Shape;99;p15"/>
          <p:cNvSpPr txBox="1"/>
          <p:nvPr>
            <p:ph idx="4" type="subTitle"/>
          </p:nvPr>
        </p:nvSpPr>
        <p:spPr>
          <a:xfrm>
            <a:off x="3296800" y="1454325"/>
            <a:ext cx="2563800" cy="3936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100" name="Google Shape;100;p15"/>
          <p:cNvSpPr/>
          <p:nvPr/>
        </p:nvSpPr>
        <p:spPr>
          <a:xfrm>
            <a:off x="5660200" y="1058325"/>
            <a:ext cx="393600" cy="393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 txBox="1"/>
          <p:nvPr>
            <p:ph type="title"/>
          </p:nvPr>
        </p:nvSpPr>
        <p:spPr>
          <a:xfrm>
            <a:off x="457200" y="277423"/>
            <a:ext cx="8229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/>
          <p:nvPr/>
        </p:nvSpPr>
        <p:spPr>
          <a:xfrm>
            <a:off x="6107250" y="1215400"/>
            <a:ext cx="2577300" cy="13800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" name="Google Shape;105;p15"/>
          <p:cNvSpPr txBox="1"/>
          <p:nvPr>
            <p:ph idx="5" type="body"/>
          </p:nvPr>
        </p:nvSpPr>
        <p:spPr>
          <a:xfrm>
            <a:off x="6120700" y="1906827"/>
            <a:ext cx="2563800" cy="6885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rm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41300" lvl="1" marL="9144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2pPr>
            <a:lvl3pPr indent="-241300" lvl="2" marL="13716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3pPr>
            <a:lvl4pPr indent="-241300" lvl="3" marL="1828800" rtl="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4pPr>
            <a:lvl5pPr indent="-241300" lvl="4" marL="22860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5pPr>
            <a:lvl6pPr indent="-241300" lvl="5" marL="27432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6pPr>
            <a:lvl7pPr indent="-241300" lvl="6" marL="3200400" rtl="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7pPr>
            <a:lvl8pPr indent="-241300" lvl="7" marL="36576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8pPr>
            <a:lvl9pPr indent="-241300" lvl="8" marL="41148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9pPr>
          </a:lstStyle>
          <a:p/>
        </p:txBody>
      </p:sp>
      <p:sp>
        <p:nvSpPr>
          <p:cNvPr id="106" name="Google Shape;106;p15"/>
          <p:cNvSpPr txBox="1"/>
          <p:nvPr>
            <p:ph idx="6" type="subTitle"/>
          </p:nvPr>
        </p:nvSpPr>
        <p:spPr>
          <a:xfrm>
            <a:off x="6120700" y="1454325"/>
            <a:ext cx="2563800" cy="3936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107" name="Google Shape;107;p15"/>
          <p:cNvSpPr/>
          <p:nvPr/>
        </p:nvSpPr>
        <p:spPr>
          <a:xfrm>
            <a:off x="8484100" y="1058325"/>
            <a:ext cx="393600" cy="393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5"/>
          <p:cNvSpPr/>
          <p:nvPr/>
        </p:nvSpPr>
        <p:spPr>
          <a:xfrm>
            <a:off x="3283350" y="3077700"/>
            <a:ext cx="2577300" cy="13800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" name="Google Shape;109;p15"/>
          <p:cNvSpPr txBox="1"/>
          <p:nvPr>
            <p:ph idx="7" type="body"/>
          </p:nvPr>
        </p:nvSpPr>
        <p:spPr>
          <a:xfrm>
            <a:off x="3296800" y="3769127"/>
            <a:ext cx="2563800" cy="6885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rm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41300" lvl="1" marL="9144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2pPr>
            <a:lvl3pPr indent="-241300" lvl="2" marL="13716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3pPr>
            <a:lvl4pPr indent="-241300" lvl="3" marL="1828800" rtl="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4pPr>
            <a:lvl5pPr indent="-241300" lvl="4" marL="22860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5pPr>
            <a:lvl6pPr indent="-241300" lvl="5" marL="27432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6pPr>
            <a:lvl7pPr indent="-241300" lvl="6" marL="3200400" rtl="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7pPr>
            <a:lvl8pPr indent="-241300" lvl="7" marL="36576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8pPr>
            <a:lvl9pPr indent="-241300" lvl="8" marL="41148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9pPr>
          </a:lstStyle>
          <a:p/>
        </p:txBody>
      </p:sp>
      <p:sp>
        <p:nvSpPr>
          <p:cNvPr id="110" name="Google Shape;110;p15"/>
          <p:cNvSpPr txBox="1"/>
          <p:nvPr>
            <p:ph idx="8" type="subTitle"/>
          </p:nvPr>
        </p:nvSpPr>
        <p:spPr>
          <a:xfrm>
            <a:off x="3296800" y="3316625"/>
            <a:ext cx="2563800" cy="3936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111" name="Google Shape;111;p15"/>
          <p:cNvSpPr/>
          <p:nvPr/>
        </p:nvSpPr>
        <p:spPr>
          <a:xfrm>
            <a:off x="5660200" y="2920625"/>
            <a:ext cx="393600" cy="393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5"/>
          <p:cNvSpPr/>
          <p:nvPr/>
        </p:nvSpPr>
        <p:spPr>
          <a:xfrm>
            <a:off x="6107250" y="3077700"/>
            <a:ext cx="2577300" cy="13800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" name="Google Shape;113;p15"/>
          <p:cNvSpPr txBox="1"/>
          <p:nvPr>
            <p:ph idx="9" type="body"/>
          </p:nvPr>
        </p:nvSpPr>
        <p:spPr>
          <a:xfrm>
            <a:off x="6120700" y="3769127"/>
            <a:ext cx="2563800" cy="6885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rm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41300" lvl="1" marL="9144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2pPr>
            <a:lvl3pPr indent="-241300" lvl="2" marL="13716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3pPr>
            <a:lvl4pPr indent="-241300" lvl="3" marL="1828800" rtl="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4pPr>
            <a:lvl5pPr indent="-241300" lvl="4" marL="22860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5pPr>
            <a:lvl6pPr indent="-241300" lvl="5" marL="27432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6pPr>
            <a:lvl7pPr indent="-241300" lvl="6" marL="3200400" rtl="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7pPr>
            <a:lvl8pPr indent="-241300" lvl="7" marL="36576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8pPr>
            <a:lvl9pPr indent="-241300" lvl="8" marL="41148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9pPr>
          </a:lstStyle>
          <a:p/>
        </p:txBody>
      </p:sp>
      <p:sp>
        <p:nvSpPr>
          <p:cNvPr id="114" name="Google Shape;114;p15"/>
          <p:cNvSpPr txBox="1"/>
          <p:nvPr>
            <p:ph idx="13" type="subTitle"/>
          </p:nvPr>
        </p:nvSpPr>
        <p:spPr>
          <a:xfrm>
            <a:off x="6120700" y="3316625"/>
            <a:ext cx="2563800" cy="3936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115" name="Google Shape;115;p15"/>
          <p:cNvSpPr/>
          <p:nvPr/>
        </p:nvSpPr>
        <p:spPr>
          <a:xfrm>
            <a:off x="8484100" y="2920625"/>
            <a:ext cx="393600" cy="393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5"/>
          <p:cNvSpPr/>
          <p:nvPr/>
        </p:nvSpPr>
        <p:spPr>
          <a:xfrm>
            <a:off x="472900" y="1215400"/>
            <a:ext cx="2577300" cy="13800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" name="Google Shape;117;p15"/>
          <p:cNvSpPr txBox="1"/>
          <p:nvPr>
            <p:ph idx="14" type="body"/>
          </p:nvPr>
        </p:nvSpPr>
        <p:spPr>
          <a:xfrm>
            <a:off x="486350" y="1906827"/>
            <a:ext cx="2563800" cy="6885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rm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41300" lvl="1" marL="9144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2pPr>
            <a:lvl3pPr indent="-241300" lvl="2" marL="13716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3pPr>
            <a:lvl4pPr indent="-241300" lvl="3" marL="1828800" rtl="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4pPr>
            <a:lvl5pPr indent="-241300" lvl="4" marL="22860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5pPr>
            <a:lvl6pPr indent="-241300" lvl="5" marL="27432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6pPr>
            <a:lvl7pPr indent="-241300" lvl="6" marL="3200400" rtl="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7pPr>
            <a:lvl8pPr indent="-241300" lvl="7" marL="36576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8pPr>
            <a:lvl9pPr indent="-241300" lvl="8" marL="41148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9pPr>
          </a:lstStyle>
          <a:p/>
        </p:txBody>
      </p:sp>
      <p:sp>
        <p:nvSpPr>
          <p:cNvPr id="118" name="Google Shape;118;p15"/>
          <p:cNvSpPr txBox="1"/>
          <p:nvPr>
            <p:ph idx="15" type="subTitle"/>
          </p:nvPr>
        </p:nvSpPr>
        <p:spPr>
          <a:xfrm>
            <a:off x="486350" y="1454325"/>
            <a:ext cx="2563800" cy="3936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119" name="Google Shape;119;p15"/>
          <p:cNvSpPr/>
          <p:nvPr/>
        </p:nvSpPr>
        <p:spPr>
          <a:xfrm>
            <a:off x="2849750" y="1058325"/>
            <a:ext cx="393600" cy="393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Points layout">
  <p:cSld name="TITLE_AND_BODY_2_2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/>
          <p:nvPr/>
        </p:nvSpPr>
        <p:spPr>
          <a:xfrm>
            <a:off x="265544" y="3153825"/>
            <a:ext cx="2639700" cy="13800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2693490" y="2996750"/>
            <a:ext cx="393600" cy="393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6"/>
          <p:cNvSpPr txBox="1"/>
          <p:nvPr>
            <p:ph idx="1" type="subTitle"/>
          </p:nvPr>
        </p:nvSpPr>
        <p:spPr>
          <a:xfrm>
            <a:off x="265625" y="3327500"/>
            <a:ext cx="2638800" cy="393600"/>
          </a:xfrm>
          <a:prstGeom prst="rect">
            <a:avLst/>
          </a:prstGeom>
        </p:spPr>
        <p:txBody>
          <a:bodyPr anchorCtr="0" anchor="ctr" bIns="91425" lIns="182875" spcFirstLastPara="1" rIns="18287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124" name="Google Shape;124;p16"/>
          <p:cNvSpPr txBox="1"/>
          <p:nvPr>
            <p:ph idx="2" type="body"/>
          </p:nvPr>
        </p:nvSpPr>
        <p:spPr>
          <a:xfrm>
            <a:off x="266600" y="3727151"/>
            <a:ext cx="2638800" cy="7773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413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2pPr>
            <a:lvl3pPr indent="-2413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3pPr>
            <a:lvl4pPr indent="-2413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4pPr>
            <a:lvl5pPr indent="-2413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5pPr>
            <a:lvl6pPr indent="-2413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6pPr>
            <a:lvl7pPr indent="-2413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7pPr>
            <a:lvl8pPr indent="-2413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8pPr>
            <a:lvl9pPr indent="-2413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9pPr>
          </a:lstStyle>
          <a:p/>
        </p:txBody>
      </p:sp>
      <p:sp>
        <p:nvSpPr>
          <p:cNvPr id="125" name="Google Shape;125;p16"/>
          <p:cNvSpPr txBox="1"/>
          <p:nvPr>
            <p:ph type="title"/>
          </p:nvPr>
        </p:nvSpPr>
        <p:spPr>
          <a:xfrm>
            <a:off x="457200" y="277423"/>
            <a:ext cx="8229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6" name="Google Shape;12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7" name="Google Shape;12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6"/>
          <p:cNvSpPr/>
          <p:nvPr/>
        </p:nvSpPr>
        <p:spPr>
          <a:xfrm>
            <a:off x="6055519" y="3153825"/>
            <a:ext cx="2639700" cy="13800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" name="Google Shape;129;p16"/>
          <p:cNvSpPr/>
          <p:nvPr/>
        </p:nvSpPr>
        <p:spPr>
          <a:xfrm>
            <a:off x="8483464" y="2996750"/>
            <a:ext cx="393600" cy="393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6"/>
          <p:cNvSpPr txBox="1"/>
          <p:nvPr>
            <p:ph idx="3" type="subTitle"/>
          </p:nvPr>
        </p:nvSpPr>
        <p:spPr>
          <a:xfrm>
            <a:off x="6055599" y="3327500"/>
            <a:ext cx="2638800" cy="393600"/>
          </a:xfrm>
          <a:prstGeom prst="rect">
            <a:avLst/>
          </a:prstGeom>
        </p:spPr>
        <p:txBody>
          <a:bodyPr anchorCtr="0" anchor="ctr" bIns="91425" lIns="182875" spcFirstLastPara="1" rIns="18287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131" name="Google Shape;131;p16"/>
          <p:cNvSpPr txBox="1"/>
          <p:nvPr>
            <p:ph idx="4" type="body"/>
          </p:nvPr>
        </p:nvSpPr>
        <p:spPr>
          <a:xfrm>
            <a:off x="6056575" y="3727151"/>
            <a:ext cx="2638800" cy="7773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413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2pPr>
            <a:lvl3pPr indent="-2413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3pPr>
            <a:lvl4pPr indent="-2413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4pPr>
            <a:lvl5pPr indent="-2413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5pPr>
            <a:lvl6pPr indent="-2413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6pPr>
            <a:lvl7pPr indent="-2413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7pPr>
            <a:lvl8pPr indent="-2413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8pPr>
            <a:lvl9pPr indent="-2413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9pPr>
          </a:lstStyle>
          <a:p/>
        </p:txBody>
      </p:sp>
      <p:sp>
        <p:nvSpPr>
          <p:cNvPr id="132" name="Google Shape;132;p16"/>
          <p:cNvSpPr/>
          <p:nvPr/>
        </p:nvSpPr>
        <p:spPr>
          <a:xfrm>
            <a:off x="3160532" y="3153825"/>
            <a:ext cx="2639700" cy="13800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16"/>
          <p:cNvSpPr/>
          <p:nvPr/>
        </p:nvSpPr>
        <p:spPr>
          <a:xfrm>
            <a:off x="5588478" y="2996750"/>
            <a:ext cx="393600" cy="393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6"/>
          <p:cNvSpPr txBox="1"/>
          <p:nvPr>
            <p:ph idx="5" type="subTitle"/>
          </p:nvPr>
        </p:nvSpPr>
        <p:spPr>
          <a:xfrm>
            <a:off x="3160612" y="3327500"/>
            <a:ext cx="2638800" cy="393600"/>
          </a:xfrm>
          <a:prstGeom prst="rect">
            <a:avLst/>
          </a:prstGeom>
        </p:spPr>
        <p:txBody>
          <a:bodyPr anchorCtr="0" anchor="ctr" bIns="91425" lIns="182875" spcFirstLastPara="1" rIns="18287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135" name="Google Shape;135;p16"/>
          <p:cNvSpPr txBox="1"/>
          <p:nvPr>
            <p:ph idx="6" type="body"/>
          </p:nvPr>
        </p:nvSpPr>
        <p:spPr>
          <a:xfrm>
            <a:off x="3161588" y="3727151"/>
            <a:ext cx="2638800" cy="7773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413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2pPr>
            <a:lvl3pPr indent="-2413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3pPr>
            <a:lvl4pPr indent="-2413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4pPr>
            <a:lvl5pPr indent="-2413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5pPr>
            <a:lvl6pPr indent="-2413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6pPr>
            <a:lvl7pPr indent="-2413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7pPr>
            <a:lvl8pPr indent="-2413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8pPr>
            <a:lvl9pPr indent="-2413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9pPr>
          </a:lstStyle>
          <a:p/>
        </p:txBody>
      </p:sp>
      <p:sp>
        <p:nvSpPr>
          <p:cNvPr id="136" name="Google Shape;136;p16"/>
          <p:cNvSpPr/>
          <p:nvPr/>
        </p:nvSpPr>
        <p:spPr>
          <a:xfrm>
            <a:off x="1621732" y="1309622"/>
            <a:ext cx="2639700" cy="13800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" name="Google Shape;137;p16"/>
          <p:cNvSpPr/>
          <p:nvPr/>
        </p:nvSpPr>
        <p:spPr>
          <a:xfrm>
            <a:off x="4049678" y="1152547"/>
            <a:ext cx="393600" cy="393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6"/>
          <p:cNvSpPr txBox="1"/>
          <p:nvPr>
            <p:ph idx="7" type="subTitle"/>
          </p:nvPr>
        </p:nvSpPr>
        <p:spPr>
          <a:xfrm>
            <a:off x="1621812" y="1483297"/>
            <a:ext cx="2638800" cy="393600"/>
          </a:xfrm>
          <a:prstGeom prst="rect">
            <a:avLst/>
          </a:prstGeom>
        </p:spPr>
        <p:txBody>
          <a:bodyPr anchorCtr="0" anchor="ctr" bIns="91425" lIns="182875" spcFirstLastPara="1" rIns="18287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139" name="Google Shape;139;p16"/>
          <p:cNvSpPr txBox="1"/>
          <p:nvPr>
            <p:ph idx="8" type="body"/>
          </p:nvPr>
        </p:nvSpPr>
        <p:spPr>
          <a:xfrm>
            <a:off x="1622788" y="1882948"/>
            <a:ext cx="2638800" cy="7773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413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2pPr>
            <a:lvl3pPr indent="-2413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3pPr>
            <a:lvl4pPr indent="-2413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4pPr>
            <a:lvl5pPr indent="-2413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5pPr>
            <a:lvl6pPr indent="-2413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6pPr>
            <a:lvl7pPr indent="-2413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7pPr>
            <a:lvl8pPr indent="-2413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8pPr>
            <a:lvl9pPr indent="-2413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9pPr>
          </a:lstStyle>
          <a:p/>
        </p:txBody>
      </p:sp>
      <p:sp>
        <p:nvSpPr>
          <p:cNvPr id="140" name="Google Shape;140;p16"/>
          <p:cNvSpPr/>
          <p:nvPr/>
        </p:nvSpPr>
        <p:spPr>
          <a:xfrm>
            <a:off x="4516719" y="1309622"/>
            <a:ext cx="2639700" cy="13800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16"/>
          <p:cNvSpPr/>
          <p:nvPr/>
        </p:nvSpPr>
        <p:spPr>
          <a:xfrm>
            <a:off x="6944665" y="1152547"/>
            <a:ext cx="393600" cy="393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6"/>
          <p:cNvSpPr txBox="1"/>
          <p:nvPr>
            <p:ph idx="9" type="subTitle"/>
          </p:nvPr>
        </p:nvSpPr>
        <p:spPr>
          <a:xfrm>
            <a:off x="4516800" y="1483297"/>
            <a:ext cx="2638800" cy="393600"/>
          </a:xfrm>
          <a:prstGeom prst="rect">
            <a:avLst/>
          </a:prstGeom>
        </p:spPr>
        <p:txBody>
          <a:bodyPr anchorCtr="0" anchor="ctr" bIns="91425" lIns="182875" spcFirstLastPara="1" rIns="18287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143" name="Google Shape;143;p16"/>
          <p:cNvSpPr txBox="1"/>
          <p:nvPr>
            <p:ph idx="13" type="body"/>
          </p:nvPr>
        </p:nvSpPr>
        <p:spPr>
          <a:xfrm>
            <a:off x="4517775" y="1882948"/>
            <a:ext cx="2638800" cy="7773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413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2pPr>
            <a:lvl3pPr indent="-2413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3pPr>
            <a:lvl4pPr indent="-2413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4pPr>
            <a:lvl5pPr indent="-2413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5pPr>
            <a:lvl6pPr indent="-2413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6pPr>
            <a:lvl7pPr indent="-2413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7pPr>
            <a:lvl8pPr indent="-2413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8pPr>
            <a:lvl9pPr indent="-2413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Points layout 2">
  <p:cSld name="TITLE_AND_BODY_2_2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/>
          <p:nvPr/>
        </p:nvSpPr>
        <p:spPr>
          <a:xfrm>
            <a:off x="4589226" y="1264705"/>
            <a:ext cx="2577300" cy="14415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91425" lIns="182875" spcFirstLastPara="1" rIns="91425" wrap="square" tIns="594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46;p17"/>
          <p:cNvSpPr/>
          <p:nvPr/>
        </p:nvSpPr>
        <p:spPr>
          <a:xfrm>
            <a:off x="4589226" y="1181772"/>
            <a:ext cx="2577300" cy="521700"/>
          </a:xfrm>
          <a:prstGeom prst="round2SameRect">
            <a:avLst>
              <a:gd fmla="val 16667" name="adj1"/>
              <a:gd fmla="val 0" name="adj2"/>
            </a:avLst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" name="Google Shape;147;p17"/>
          <p:cNvSpPr/>
          <p:nvPr/>
        </p:nvSpPr>
        <p:spPr>
          <a:xfrm>
            <a:off x="1765326" y="1264705"/>
            <a:ext cx="2577300" cy="14415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91425" lIns="182875" spcFirstLastPara="1" rIns="91425" wrap="square" tIns="594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p17"/>
          <p:cNvSpPr/>
          <p:nvPr/>
        </p:nvSpPr>
        <p:spPr>
          <a:xfrm>
            <a:off x="1765326" y="1181772"/>
            <a:ext cx="2577300" cy="521700"/>
          </a:xfrm>
          <a:prstGeom prst="round2SameRect">
            <a:avLst>
              <a:gd fmla="val 16667" name="adj1"/>
              <a:gd fmla="val 0" name="adj2"/>
            </a:avLst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" name="Google Shape;149;p17"/>
          <p:cNvSpPr/>
          <p:nvPr/>
        </p:nvSpPr>
        <p:spPr>
          <a:xfrm>
            <a:off x="6966076" y="1000154"/>
            <a:ext cx="393600" cy="393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7"/>
          <p:cNvSpPr/>
          <p:nvPr/>
        </p:nvSpPr>
        <p:spPr>
          <a:xfrm>
            <a:off x="4136276" y="1000154"/>
            <a:ext cx="393600" cy="393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7"/>
          <p:cNvSpPr txBox="1"/>
          <p:nvPr>
            <p:ph idx="1" type="subTitle"/>
          </p:nvPr>
        </p:nvSpPr>
        <p:spPr>
          <a:xfrm>
            <a:off x="1765326" y="1245822"/>
            <a:ext cx="2577300" cy="393600"/>
          </a:xfrm>
          <a:prstGeom prst="rect">
            <a:avLst/>
          </a:prstGeom>
        </p:spPr>
        <p:txBody>
          <a:bodyPr anchorCtr="0" anchor="ctr" bIns="91425" lIns="182875" spcFirstLastPara="1" rIns="18287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2" name="Google Shape;152;p17"/>
          <p:cNvSpPr txBox="1"/>
          <p:nvPr>
            <p:ph idx="2" type="subTitle"/>
          </p:nvPr>
        </p:nvSpPr>
        <p:spPr>
          <a:xfrm>
            <a:off x="4589226" y="1245822"/>
            <a:ext cx="2577300" cy="393600"/>
          </a:xfrm>
          <a:prstGeom prst="rect">
            <a:avLst/>
          </a:prstGeom>
        </p:spPr>
        <p:txBody>
          <a:bodyPr anchorCtr="0" anchor="ctr" bIns="91425" lIns="182875" spcFirstLastPara="1" rIns="18287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17"/>
          <p:cNvSpPr txBox="1"/>
          <p:nvPr>
            <p:ph idx="3" type="body"/>
          </p:nvPr>
        </p:nvSpPr>
        <p:spPr>
          <a:xfrm>
            <a:off x="1765326" y="1826897"/>
            <a:ext cx="2577300" cy="803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413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2pPr>
            <a:lvl3pPr indent="-2413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3pPr>
            <a:lvl4pPr indent="-2413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4pPr>
            <a:lvl5pPr indent="-2413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5pPr>
            <a:lvl6pPr indent="-2413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6pPr>
            <a:lvl7pPr indent="-2413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7pPr>
            <a:lvl8pPr indent="-2413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8pPr>
            <a:lvl9pPr indent="-2413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9pPr>
          </a:lstStyle>
          <a:p/>
        </p:txBody>
      </p:sp>
      <p:sp>
        <p:nvSpPr>
          <p:cNvPr id="154" name="Google Shape;154;p17"/>
          <p:cNvSpPr txBox="1"/>
          <p:nvPr>
            <p:ph idx="4" type="body"/>
          </p:nvPr>
        </p:nvSpPr>
        <p:spPr>
          <a:xfrm>
            <a:off x="4589226" y="1826897"/>
            <a:ext cx="2577300" cy="803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413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2pPr>
            <a:lvl3pPr indent="-2413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3pPr>
            <a:lvl4pPr indent="-2413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4pPr>
            <a:lvl5pPr indent="-2413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5pPr>
            <a:lvl6pPr indent="-2413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6pPr>
            <a:lvl7pPr indent="-2413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7pPr>
            <a:lvl8pPr indent="-2413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8pPr>
            <a:lvl9pPr indent="-2413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9pPr>
          </a:lstStyle>
          <a:p/>
        </p:txBody>
      </p:sp>
      <p:sp>
        <p:nvSpPr>
          <p:cNvPr id="155" name="Google Shape;155;p17"/>
          <p:cNvSpPr txBox="1"/>
          <p:nvPr>
            <p:ph type="title"/>
          </p:nvPr>
        </p:nvSpPr>
        <p:spPr>
          <a:xfrm>
            <a:off x="457200" y="277423"/>
            <a:ext cx="8229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" name="Google Shape;15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7" name="Google Shape;15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7"/>
          <p:cNvSpPr/>
          <p:nvPr/>
        </p:nvSpPr>
        <p:spPr>
          <a:xfrm>
            <a:off x="6107250" y="3160633"/>
            <a:ext cx="2577300" cy="14415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91425" lIns="182875" spcFirstLastPara="1" rIns="91425" wrap="square" tIns="594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" name="Google Shape;159;p17"/>
          <p:cNvSpPr/>
          <p:nvPr/>
        </p:nvSpPr>
        <p:spPr>
          <a:xfrm>
            <a:off x="3283350" y="3160633"/>
            <a:ext cx="2577300" cy="14415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91425" lIns="182875" spcFirstLastPara="1" rIns="91425" wrap="square" tIns="594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" name="Google Shape;160;p17"/>
          <p:cNvSpPr/>
          <p:nvPr/>
        </p:nvSpPr>
        <p:spPr>
          <a:xfrm>
            <a:off x="6107250" y="3077700"/>
            <a:ext cx="2577300" cy="521700"/>
          </a:xfrm>
          <a:prstGeom prst="round2SameRect">
            <a:avLst>
              <a:gd fmla="val 16667" name="adj1"/>
              <a:gd fmla="val 0" name="adj2"/>
            </a:avLst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" name="Google Shape;161;p17"/>
          <p:cNvSpPr/>
          <p:nvPr/>
        </p:nvSpPr>
        <p:spPr>
          <a:xfrm>
            <a:off x="3283350" y="3077700"/>
            <a:ext cx="2577300" cy="521700"/>
          </a:xfrm>
          <a:prstGeom prst="round2SameRect">
            <a:avLst>
              <a:gd fmla="val 16667" name="adj1"/>
              <a:gd fmla="val 0" name="adj2"/>
            </a:avLst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" name="Google Shape;162;p17"/>
          <p:cNvSpPr/>
          <p:nvPr/>
        </p:nvSpPr>
        <p:spPr>
          <a:xfrm>
            <a:off x="459450" y="3160633"/>
            <a:ext cx="2577300" cy="14415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91425" lIns="182875" spcFirstLastPara="1" rIns="91425" wrap="square" tIns="594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" name="Google Shape;163;p17"/>
          <p:cNvSpPr/>
          <p:nvPr/>
        </p:nvSpPr>
        <p:spPr>
          <a:xfrm>
            <a:off x="459450" y="3077700"/>
            <a:ext cx="2577300" cy="521700"/>
          </a:xfrm>
          <a:prstGeom prst="round2SameRect">
            <a:avLst>
              <a:gd fmla="val 16667" name="adj1"/>
              <a:gd fmla="val 0" name="adj2"/>
            </a:avLst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" name="Google Shape;164;p17"/>
          <p:cNvSpPr/>
          <p:nvPr/>
        </p:nvSpPr>
        <p:spPr>
          <a:xfrm>
            <a:off x="5660200" y="2896082"/>
            <a:ext cx="393600" cy="393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7"/>
          <p:cNvSpPr/>
          <p:nvPr/>
        </p:nvSpPr>
        <p:spPr>
          <a:xfrm>
            <a:off x="8490000" y="2896082"/>
            <a:ext cx="393600" cy="393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7"/>
          <p:cNvSpPr/>
          <p:nvPr/>
        </p:nvSpPr>
        <p:spPr>
          <a:xfrm>
            <a:off x="2830400" y="2896082"/>
            <a:ext cx="393600" cy="393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7"/>
          <p:cNvSpPr txBox="1"/>
          <p:nvPr>
            <p:ph idx="5" type="subTitle"/>
          </p:nvPr>
        </p:nvSpPr>
        <p:spPr>
          <a:xfrm>
            <a:off x="459450" y="3141750"/>
            <a:ext cx="2577300" cy="393600"/>
          </a:xfrm>
          <a:prstGeom prst="rect">
            <a:avLst/>
          </a:prstGeom>
        </p:spPr>
        <p:txBody>
          <a:bodyPr anchorCtr="0" anchor="ctr" bIns="91425" lIns="182875" spcFirstLastPara="1" rIns="18287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8" name="Google Shape;168;p17"/>
          <p:cNvSpPr txBox="1"/>
          <p:nvPr>
            <p:ph idx="6" type="subTitle"/>
          </p:nvPr>
        </p:nvSpPr>
        <p:spPr>
          <a:xfrm>
            <a:off x="3283350" y="3141750"/>
            <a:ext cx="2577300" cy="393600"/>
          </a:xfrm>
          <a:prstGeom prst="rect">
            <a:avLst/>
          </a:prstGeom>
        </p:spPr>
        <p:txBody>
          <a:bodyPr anchorCtr="0" anchor="ctr" bIns="91425" lIns="182875" spcFirstLastPara="1" rIns="18287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9" name="Google Shape;169;p17"/>
          <p:cNvSpPr txBox="1"/>
          <p:nvPr>
            <p:ph idx="7" type="subTitle"/>
          </p:nvPr>
        </p:nvSpPr>
        <p:spPr>
          <a:xfrm>
            <a:off x="6107250" y="3141750"/>
            <a:ext cx="2577300" cy="393600"/>
          </a:xfrm>
          <a:prstGeom prst="rect">
            <a:avLst/>
          </a:prstGeom>
        </p:spPr>
        <p:txBody>
          <a:bodyPr anchorCtr="0" anchor="ctr" bIns="91425" lIns="182875" spcFirstLastPara="1" rIns="18287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0" name="Google Shape;170;p17"/>
          <p:cNvSpPr txBox="1"/>
          <p:nvPr>
            <p:ph idx="8" type="body"/>
          </p:nvPr>
        </p:nvSpPr>
        <p:spPr>
          <a:xfrm>
            <a:off x="459450" y="3722825"/>
            <a:ext cx="2577300" cy="803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413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2pPr>
            <a:lvl3pPr indent="-2413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3pPr>
            <a:lvl4pPr indent="-2413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4pPr>
            <a:lvl5pPr indent="-2413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5pPr>
            <a:lvl6pPr indent="-2413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6pPr>
            <a:lvl7pPr indent="-2413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7pPr>
            <a:lvl8pPr indent="-2413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8pPr>
            <a:lvl9pPr indent="-2413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9pPr>
          </a:lstStyle>
          <a:p/>
        </p:txBody>
      </p:sp>
      <p:sp>
        <p:nvSpPr>
          <p:cNvPr id="171" name="Google Shape;171;p17"/>
          <p:cNvSpPr txBox="1"/>
          <p:nvPr>
            <p:ph idx="9" type="body"/>
          </p:nvPr>
        </p:nvSpPr>
        <p:spPr>
          <a:xfrm>
            <a:off x="3283350" y="3722825"/>
            <a:ext cx="2577300" cy="803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413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2pPr>
            <a:lvl3pPr indent="-2413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3pPr>
            <a:lvl4pPr indent="-2413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4pPr>
            <a:lvl5pPr indent="-2413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5pPr>
            <a:lvl6pPr indent="-2413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6pPr>
            <a:lvl7pPr indent="-2413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7pPr>
            <a:lvl8pPr indent="-2413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8pPr>
            <a:lvl9pPr indent="-2413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9pPr>
          </a:lstStyle>
          <a:p/>
        </p:txBody>
      </p:sp>
      <p:sp>
        <p:nvSpPr>
          <p:cNvPr id="172" name="Google Shape;172;p17"/>
          <p:cNvSpPr txBox="1"/>
          <p:nvPr>
            <p:ph idx="13" type="body"/>
          </p:nvPr>
        </p:nvSpPr>
        <p:spPr>
          <a:xfrm>
            <a:off x="6107250" y="3722825"/>
            <a:ext cx="2577300" cy="803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413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2pPr>
            <a:lvl3pPr indent="-2413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3pPr>
            <a:lvl4pPr indent="-2413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4pPr>
            <a:lvl5pPr indent="-2413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5pPr>
            <a:lvl6pPr indent="-2413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6pPr>
            <a:lvl7pPr indent="-2413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7pPr>
            <a:lvl8pPr indent="-2413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8pPr>
            <a:lvl9pPr indent="-2413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ients Slide">
  <p:cSld name="TITLE_AND_BODY_2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/>
          <p:nvPr/>
        </p:nvSpPr>
        <p:spPr>
          <a:xfrm>
            <a:off x="3105850" y="1607050"/>
            <a:ext cx="2546400" cy="3079200"/>
          </a:xfrm>
          <a:prstGeom prst="roundRect">
            <a:avLst>
              <a:gd fmla="val 2914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91425" lIns="182875" spcFirstLastPara="1" rIns="182875" wrap="square" tIns="822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99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" name="Google Shape;175;p18"/>
          <p:cNvSpPr/>
          <p:nvPr/>
        </p:nvSpPr>
        <p:spPr>
          <a:xfrm rot="-5400000">
            <a:off x="4370950" y="1767325"/>
            <a:ext cx="16200" cy="981600"/>
          </a:xfrm>
          <a:prstGeom prst="rect">
            <a:avLst/>
          </a:prstGeom>
          <a:gradFill>
            <a:gsLst>
              <a:gs pos="0">
                <a:srgbClr val="00395B"/>
              </a:gs>
              <a:gs pos="100000">
                <a:srgbClr val="0099F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4015451" y="1302251"/>
            <a:ext cx="727200" cy="7251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1" type="body"/>
          </p:nvPr>
        </p:nvSpPr>
        <p:spPr>
          <a:xfrm>
            <a:off x="3097150" y="2346797"/>
            <a:ext cx="2563800" cy="14139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Autofit/>
          </a:bodyPr>
          <a:lstStyle>
            <a:lvl1pPr indent="-2857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413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2pPr>
            <a:lvl3pPr indent="-2413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3pPr>
            <a:lvl4pPr indent="-2413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4pPr>
            <a:lvl5pPr indent="-2413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5pPr>
            <a:lvl6pPr indent="-2413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6pPr>
            <a:lvl7pPr indent="-2413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7pPr>
            <a:lvl8pPr indent="-2413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8pPr>
            <a:lvl9pPr indent="-2413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9pPr>
          </a:lstStyle>
          <a:p/>
        </p:txBody>
      </p:sp>
      <p:sp>
        <p:nvSpPr>
          <p:cNvPr id="178" name="Google Shape;178;p18"/>
          <p:cNvSpPr txBox="1"/>
          <p:nvPr>
            <p:ph idx="2" type="subTitle"/>
          </p:nvPr>
        </p:nvSpPr>
        <p:spPr>
          <a:xfrm>
            <a:off x="3105850" y="3872702"/>
            <a:ext cx="2546400" cy="2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179" name="Google Shape;179;p18"/>
          <p:cNvSpPr txBox="1"/>
          <p:nvPr>
            <p:ph idx="3" type="subTitle"/>
          </p:nvPr>
        </p:nvSpPr>
        <p:spPr>
          <a:xfrm>
            <a:off x="3105850" y="4008901"/>
            <a:ext cx="2546400" cy="2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F4"/>
              </a:buClr>
              <a:buSzPts val="900"/>
              <a:buNone/>
              <a:defRPr b="1" sz="900">
                <a:solidFill>
                  <a:srgbClr val="0099F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180" name="Google Shape;180;p18"/>
          <p:cNvSpPr txBox="1"/>
          <p:nvPr>
            <p:ph type="title"/>
          </p:nvPr>
        </p:nvSpPr>
        <p:spPr>
          <a:xfrm>
            <a:off x="457200" y="277423"/>
            <a:ext cx="8229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1" name="Google Shape;18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2" name="Google Shape;18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8"/>
          <p:cNvSpPr/>
          <p:nvPr/>
        </p:nvSpPr>
        <p:spPr>
          <a:xfrm>
            <a:off x="304800" y="1607050"/>
            <a:ext cx="2546400" cy="3079200"/>
          </a:xfrm>
          <a:prstGeom prst="roundRect">
            <a:avLst>
              <a:gd fmla="val 2914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91425" lIns="182875" spcFirstLastPara="1" rIns="182875" wrap="square" tIns="822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99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" name="Google Shape;184;p18"/>
          <p:cNvSpPr/>
          <p:nvPr/>
        </p:nvSpPr>
        <p:spPr>
          <a:xfrm rot="-5400000">
            <a:off x="4370950" y="1767325"/>
            <a:ext cx="16200" cy="981600"/>
          </a:xfrm>
          <a:prstGeom prst="rect">
            <a:avLst/>
          </a:prstGeom>
          <a:gradFill>
            <a:gsLst>
              <a:gs pos="0">
                <a:srgbClr val="00395B"/>
              </a:gs>
              <a:gs pos="100000">
                <a:srgbClr val="0099F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8"/>
          <p:cNvSpPr/>
          <p:nvPr/>
        </p:nvSpPr>
        <p:spPr>
          <a:xfrm rot="-5400000">
            <a:off x="1569900" y="1767325"/>
            <a:ext cx="16200" cy="981600"/>
          </a:xfrm>
          <a:prstGeom prst="rect">
            <a:avLst/>
          </a:prstGeom>
          <a:gradFill>
            <a:gsLst>
              <a:gs pos="0">
                <a:srgbClr val="00395B"/>
              </a:gs>
              <a:gs pos="100000">
                <a:srgbClr val="0099F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8"/>
          <p:cNvSpPr/>
          <p:nvPr/>
        </p:nvSpPr>
        <p:spPr>
          <a:xfrm>
            <a:off x="1214401" y="1302251"/>
            <a:ext cx="727200" cy="7251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8"/>
          <p:cNvSpPr txBox="1"/>
          <p:nvPr>
            <p:ph idx="4" type="body"/>
          </p:nvPr>
        </p:nvSpPr>
        <p:spPr>
          <a:xfrm>
            <a:off x="296100" y="2346797"/>
            <a:ext cx="2563800" cy="14139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Autofit/>
          </a:bodyPr>
          <a:lstStyle>
            <a:lvl1pPr indent="-2857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413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2pPr>
            <a:lvl3pPr indent="-2413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3pPr>
            <a:lvl4pPr indent="-2413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4pPr>
            <a:lvl5pPr indent="-2413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5pPr>
            <a:lvl6pPr indent="-2413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6pPr>
            <a:lvl7pPr indent="-2413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7pPr>
            <a:lvl8pPr indent="-2413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8pPr>
            <a:lvl9pPr indent="-2413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9pPr>
          </a:lstStyle>
          <a:p/>
        </p:txBody>
      </p:sp>
      <p:sp>
        <p:nvSpPr>
          <p:cNvPr id="188" name="Google Shape;188;p18"/>
          <p:cNvSpPr txBox="1"/>
          <p:nvPr>
            <p:ph idx="5" type="subTitle"/>
          </p:nvPr>
        </p:nvSpPr>
        <p:spPr>
          <a:xfrm>
            <a:off x="304800" y="3872702"/>
            <a:ext cx="2546400" cy="2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189" name="Google Shape;189;p18"/>
          <p:cNvSpPr txBox="1"/>
          <p:nvPr>
            <p:ph idx="6" type="subTitle"/>
          </p:nvPr>
        </p:nvSpPr>
        <p:spPr>
          <a:xfrm>
            <a:off x="304800" y="4008901"/>
            <a:ext cx="2546400" cy="2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F4"/>
              </a:buClr>
              <a:buSzPts val="900"/>
              <a:buNone/>
              <a:defRPr b="1" sz="900">
                <a:solidFill>
                  <a:srgbClr val="0099F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lide_4 people">
  <p:cSld name="TITLE_AND_BODY_2_1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 txBox="1"/>
          <p:nvPr>
            <p:ph idx="1" type="subTitle"/>
          </p:nvPr>
        </p:nvSpPr>
        <p:spPr>
          <a:xfrm>
            <a:off x="6309146" y="3646850"/>
            <a:ext cx="254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192" name="Google Shape;192;p19"/>
          <p:cNvSpPr txBox="1"/>
          <p:nvPr>
            <p:ph idx="2" type="subTitle"/>
          </p:nvPr>
        </p:nvSpPr>
        <p:spPr>
          <a:xfrm>
            <a:off x="6309146" y="3866799"/>
            <a:ext cx="254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193" name="Google Shape;193;p19"/>
          <p:cNvSpPr txBox="1"/>
          <p:nvPr>
            <p:ph idx="3" type="subTitle"/>
          </p:nvPr>
        </p:nvSpPr>
        <p:spPr>
          <a:xfrm>
            <a:off x="6309146" y="1746175"/>
            <a:ext cx="254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194" name="Google Shape;194;p19"/>
          <p:cNvSpPr txBox="1"/>
          <p:nvPr>
            <p:ph idx="4" type="subTitle"/>
          </p:nvPr>
        </p:nvSpPr>
        <p:spPr>
          <a:xfrm>
            <a:off x="6309146" y="1966124"/>
            <a:ext cx="254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195" name="Google Shape;195;p19"/>
          <p:cNvSpPr txBox="1"/>
          <p:nvPr>
            <p:ph idx="5" type="subTitle"/>
          </p:nvPr>
        </p:nvSpPr>
        <p:spPr>
          <a:xfrm>
            <a:off x="2073096" y="3646850"/>
            <a:ext cx="254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196" name="Google Shape;196;p19"/>
          <p:cNvSpPr txBox="1"/>
          <p:nvPr>
            <p:ph idx="6" type="subTitle"/>
          </p:nvPr>
        </p:nvSpPr>
        <p:spPr>
          <a:xfrm>
            <a:off x="2073096" y="3866799"/>
            <a:ext cx="254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197" name="Google Shape;197;p19"/>
          <p:cNvSpPr txBox="1"/>
          <p:nvPr>
            <p:ph idx="7" type="subTitle"/>
          </p:nvPr>
        </p:nvSpPr>
        <p:spPr>
          <a:xfrm>
            <a:off x="2073101" y="1746175"/>
            <a:ext cx="254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198" name="Google Shape;198;p19"/>
          <p:cNvSpPr txBox="1"/>
          <p:nvPr>
            <p:ph idx="8" type="subTitle"/>
          </p:nvPr>
        </p:nvSpPr>
        <p:spPr>
          <a:xfrm>
            <a:off x="2073101" y="1966125"/>
            <a:ext cx="254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199" name="Google Shape;199;p19"/>
          <p:cNvSpPr txBox="1"/>
          <p:nvPr>
            <p:ph type="title"/>
          </p:nvPr>
        </p:nvSpPr>
        <p:spPr>
          <a:xfrm>
            <a:off x="457200" y="277423"/>
            <a:ext cx="8229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0" name="Google Shape;20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1" name="Google Shape;20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9"/>
          <p:cNvSpPr/>
          <p:nvPr/>
        </p:nvSpPr>
        <p:spPr>
          <a:xfrm flipH="1" rot="10800000">
            <a:off x="6031475" y="1517150"/>
            <a:ext cx="16200" cy="9327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 flipH="1" rot="10800000">
            <a:off x="6031475" y="3410925"/>
            <a:ext cx="16200" cy="9327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/>
          <p:nvPr/>
        </p:nvSpPr>
        <p:spPr>
          <a:xfrm flipH="1" rot="10800000">
            <a:off x="1795400" y="1517150"/>
            <a:ext cx="16200" cy="9327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9"/>
          <p:cNvSpPr/>
          <p:nvPr/>
        </p:nvSpPr>
        <p:spPr>
          <a:xfrm flipH="1" rot="10800000">
            <a:off x="1795400" y="3410925"/>
            <a:ext cx="16200" cy="9327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lide_6 people">
  <p:cSld name="TITLE_AND_BODY_2_1_1_2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0"/>
          <p:cNvSpPr txBox="1"/>
          <p:nvPr>
            <p:ph idx="1" type="subTitle"/>
          </p:nvPr>
        </p:nvSpPr>
        <p:spPr>
          <a:xfrm>
            <a:off x="1560529" y="3646850"/>
            <a:ext cx="155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208" name="Google Shape;208;p20"/>
          <p:cNvSpPr txBox="1"/>
          <p:nvPr>
            <p:ph idx="2" type="subTitle"/>
          </p:nvPr>
        </p:nvSpPr>
        <p:spPr>
          <a:xfrm>
            <a:off x="1560529" y="3866800"/>
            <a:ext cx="155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209" name="Google Shape;209;p20"/>
          <p:cNvSpPr txBox="1"/>
          <p:nvPr>
            <p:ph idx="3" type="subTitle"/>
          </p:nvPr>
        </p:nvSpPr>
        <p:spPr>
          <a:xfrm>
            <a:off x="1526900" y="1677150"/>
            <a:ext cx="155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400"/>
              <a:buNone/>
              <a:defRPr b="1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400"/>
              <a:buNone/>
              <a:defRPr b="1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400"/>
              <a:buNone/>
              <a:defRPr b="1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400"/>
              <a:buNone/>
              <a:defRPr b="1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400"/>
              <a:buNone/>
              <a:defRPr b="1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400"/>
              <a:buNone/>
              <a:defRPr b="1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400"/>
              <a:buNone/>
              <a:defRPr b="1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400"/>
              <a:buNone/>
              <a:defRPr b="1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210" name="Google Shape;210;p20"/>
          <p:cNvSpPr txBox="1"/>
          <p:nvPr>
            <p:ph idx="4" type="subTitle"/>
          </p:nvPr>
        </p:nvSpPr>
        <p:spPr>
          <a:xfrm>
            <a:off x="1526900" y="1897100"/>
            <a:ext cx="155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211" name="Google Shape;211;p20"/>
          <p:cNvSpPr txBox="1"/>
          <p:nvPr>
            <p:ph type="title"/>
          </p:nvPr>
        </p:nvSpPr>
        <p:spPr>
          <a:xfrm>
            <a:off x="457200" y="277423"/>
            <a:ext cx="8229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2" name="Google Shape;21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3" name="Google Shape;2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0"/>
          <p:cNvSpPr/>
          <p:nvPr/>
        </p:nvSpPr>
        <p:spPr>
          <a:xfrm flipH="1" rot="10800000">
            <a:off x="1284538" y="1448125"/>
            <a:ext cx="16200" cy="9327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0"/>
          <p:cNvSpPr/>
          <p:nvPr/>
        </p:nvSpPr>
        <p:spPr>
          <a:xfrm flipH="1" rot="10800000">
            <a:off x="1284550" y="3410925"/>
            <a:ext cx="16200" cy="9327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0"/>
          <p:cNvSpPr txBox="1"/>
          <p:nvPr>
            <p:ph idx="5" type="subTitle"/>
          </p:nvPr>
        </p:nvSpPr>
        <p:spPr>
          <a:xfrm>
            <a:off x="4553816" y="3646851"/>
            <a:ext cx="15264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217" name="Google Shape;217;p20"/>
          <p:cNvSpPr txBox="1"/>
          <p:nvPr>
            <p:ph idx="6" type="subTitle"/>
          </p:nvPr>
        </p:nvSpPr>
        <p:spPr>
          <a:xfrm>
            <a:off x="4553816" y="3866800"/>
            <a:ext cx="15264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218" name="Google Shape;218;p20"/>
          <p:cNvSpPr txBox="1"/>
          <p:nvPr>
            <p:ph idx="7" type="subTitle"/>
          </p:nvPr>
        </p:nvSpPr>
        <p:spPr>
          <a:xfrm>
            <a:off x="4523487" y="1677150"/>
            <a:ext cx="15264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219" name="Google Shape;219;p20"/>
          <p:cNvSpPr txBox="1"/>
          <p:nvPr>
            <p:ph idx="8" type="subTitle"/>
          </p:nvPr>
        </p:nvSpPr>
        <p:spPr>
          <a:xfrm>
            <a:off x="4523487" y="1897100"/>
            <a:ext cx="15264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220" name="Google Shape;220;p20"/>
          <p:cNvSpPr/>
          <p:nvPr/>
        </p:nvSpPr>
        <p:spPr>
          <a:xfrm flipH="1" rot="10800000">
            <a:off x="4281113" y="1448125"/>
            <a:ext cx="16200" cy="9327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0"/>
          <p:cNvSpPr/>
          <p:nvPr/>
        </p:nvSpPr>
        <p:spPr>
          <a:xfrm flipH="1" rot="10800000">
            <a:off x="4281125" y="3410925"/>
            <a:ext cx="16200" cy="9327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0"/>
          <p:cNvSpPr txBox="1"/>
          <p:nvPr>
            <p:ph idx="9" type="subTitle"/>
          </p:nvPr>
        </p:nvSpPr>
        <p:spPr>
          <a:xfrm>
            <a:off x="7516216" y="3646851"/>
            <a:ext cx="149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223" name="Google Shape;223;p20"/>
          <p:cNvSpPr txBox="1"/>
          <p:nvPr>
            <p:ph idx="13" type="subTitle"/>
          </p:nvPr>
        </p:nvSpPr>
        <p:spPr>
          <a:xfrm>
            <a:off x="7516216" y="3866800"/>
            <a:ext cx="149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224" name="Google Shape;224;p20"/>
          <p:cNvSpPr txBox="1"/>
          <p:nvPr>
            <p:ph idx="14" type="subTitle"/>
          </p:nvPr>
        </p:nvSpPr>
        <p:spPr>
          <a:xfrm>
            <a:off x="7486475" y="1677150"/>
            <a:ext cx="149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225" name="Google Shape;225;p20"/>
          <p:cNvSpPr txBox="1"/>
          <p:nvPr>
            <p:ph idx="15" type="subTitle"/>
          </p:nvPr>
        </p:nvSpPr>
        <p:spPr>
          <a:xfrm>
            <a:off x="7486475" y="1897100"/>
            <a:ext cx="149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226" name="Google Shape;226;p20"/>
          <p:cNvSpPr/>
          <p:nvPr/>
        </p:nvSpPr>
        <p:spPr>
          <a:xfrm flipH="1" rot="10800000">
            <a:off x="7244113" y="1448125"/>
            <a:ext cx="16200" cy="9327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0"/>
          <p:cNvSpPr/>
          <p:nvPr/>
        </p:nvSpPr>
        <p:spPr>
          <a:xfrm flipH="1" rot="10800000">
            <a:off x="7244125" y="3410925"/>
            <a:ext cx="16200" cy="9327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57200" y="2150850"/>
            <a:ext cx="8229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lide_8 people">
  <p:cSld name="TITLE_AND_BODY_2_1_1_2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"/>
          <p:cNvSpPr txBox="1"/>
          <p:nvPr>
            <p:ph idx="1" type="subTitle"/>
          </p:nvPr>
        </p:nvSpPr>
        <p:spPr>
          <a:xfrm>
            <a:off x="1321400" y="1437575"/>
            <a:ext cx="155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0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230" name="Google Shape;230;p21"/>
          <p:cNvSpPr txBox="1"/>
          <p:nvPr>
            <p:ph idx="2" type="subTitle"/>
          </p:nvPr>
        </p:nvSpPr>
        <p:spPr>
          <a:xfrm>
            <a:off x="1321400" y="1657525"/>
            <a:ext cx="155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1" sz="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231" name="Google Shape;231;p21"/>
          <p:cNvSpPr txBox="1"/>
          <p:nvPr>
            <p:ph type="title"/>
          </p:nvPr>
        </p:nvSpPr>
        <p:spPr>
          <a:xfrm>
            <a:off x="457200" y="277423"/>
            <a:ext cx="8229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2" name="Google Shape;23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3" name="Google Shape;23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1"/>
          <p:cNvSpPr/>
          <p:nvPr/>
        </p:nvSpPr>
        <p:spPr>
          <a:xfrm flipH="1" rot="10800000">
            <a:off x="1167100" y="1316100"/>
            <a:ext cx="16200" cy="7038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1"/>
          <p:cNvSpPr txBox="1"/>
          <p:nvPr>
            <p:ph idx="3" type="subTitle"/>
          </p:nvPr>
        </p:nvSpPr>
        <p:spPr>
          <a:xfrm>
            <a:off x="4225750" y="1437575"/>
            <a:ext cx="155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0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236" name="Google Shape;236;p21"/>
          <p:cNvSpPr txBox="1"/>
          <p:nvPr>
            <p:ph idx="4" type="subTitle"/>
          </p:nvPr>
        </p:nvSpPr>
        <p:spPr>
          <a:xfrm>
            <a:off x="4225750" y="1657525"/>
            <a:ext cx="155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1" sz="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237" name="Google Shape;237;p21"/>
          <p:cNvSpPr/>
          <p:nvPr/>
        </p:nvSpPr>
        <p:spPr>
          <a:xfrm flipH="1" rot="10800000">
            <a:off x="4071450" y="1316100"/>
            <a:ext cx="16200" cy="7038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1"/>
          <p:cNvSpPr txBox="1"/>
          <p:nvPr>
            <p:ph idx="5" type="subTitle"/>
          </p:nvPr>
        </p:nvSpPr>
        <p:spPr>
          <a:xfrm>
            <a:off x="7130100" y="1437575"/>
            <a:ext cx="155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0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239" name="Google Shape;239;p21"/>
          <p:cNvSpPr txBox="1"/>
          <p:nvPr>
            <p:ph idx="6" type="subTitle"/>
          </p:nvPr>
        </p:nvSpPr>
        <p:spPr>
          <a:xfrm>
            <a:off x="7130100" y="1657525"/>
            <a:ext cx="155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1" sz="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240" name="Google Shape;240;p21"/>
          <p:cNvSpPr/>
          <p:nvPr/>
        </p:nvSpPr>
        <p:spPr>
          <a:xfrm flipH="1" rot="10800000">
            <a:off x="6975800" y="1316100"/>
            <a:ext cx="16200" cy="7038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1"/>
          <p:cNvSpPr txBox="1"/>
          <p:nvPr>
            <p:ph idx="7" type="subTitle"/>
          </p:nvPr>
        </p:nvSpPr>
        <p:spPr>
          <a:xfrm>
            <a:off x="1321400" y="2634575"/>
            <a:ext cx="155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0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242" name="Google Shape;242;p21"/>
          <p:cNvSpPr txBox="1"/>
          <p:nvPr>
            <p:ph idx="8" type="subTitle"/>
          </p:nvPr>
        </p:nvSpPr>
        <p:spPr>
          <a:xfrm>
            <a:off x="1321400" y="2854525"/>
            <a:ext cx="155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1" sz="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243" name="Google Shape;243;p21"/>
          <p:cNvSpPr/>
          <p:nvPr/>
        </p:nvSpPr>
        <p:spPr>
          <a:xfrm flipH="1" rot="10800000">
            <a:off x="1167100" y="2513100"/>
            <a:ext cx="16200" cy="7038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1"/>
          <p:cNvSpPr txBox="1"/>
          <p:nvPr>
            <p:ph idx="9" type="subTitle"/>
          </p:nvPr>
        </p:nvSpPr>
        <p:spPr>
          <a:xfrm>
            <a:off x="4225750" y="2634575"/>
            <a:ext cx="155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0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245" name="Google Shape;245;p21"/>
          <p:cNvSpPr txBox="1"/>
          <p:nvPr>
            <p:ph idx="13" type="subTitle"/>
          </p:nvPr>
        </p:nvSpPr>
        <p:spPr>
          <a:xfrm>
            <a:off x="4225750" y="2854525"/>
            <a:ext cx="155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1" sz="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246" name="Google Shape;246;p21"/>
          <p:cNvSpPr/>
          <p:nvPr/>
        </p:nvSpPr>
        <p:spPr>
          <a:xfrm flipH="1" rot="10800000">
            <a:off x="4071450" y="2513100"/>
            <a:ext cx="16200" cy="7038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1"/>
          <p:cNvSpPr txBox="1"/>
          <p:nvPr>
            <p:ph idx="14" type="subTitle"/>
          </p:nvPr>
        </p:nvSpPr>
        <p:spPr>
          <a:xfrm>
            <a:off x="7130100" y="2634575"/>
            <a:ext cx="155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0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248" name="Google Shape;248;p21"/>
          <p:cNvSpPr txBox="1"/>
          <p:nvPr>
            <p:ph idx="15" type="subTitle"/>
          </p:nvPr>
        </p:nvSpPr>
        <p:spPr>
          <a:xfrm>
            <a:off x="7130100" y="2854525"/>
            <a:ext cx="155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1" sz="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249" name="Google Shape;249;p21"/>
          <p:cNvSpPr/>
          <p:nvPr/>
        </p:nvSpPr>
        <p:spPr>
          <a:xfrm flipH="1" rot="10800000">
            <a:off x="6975800" y="2513100"/>
            <a:ext cx="16200" cy="7038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1"/>
          <p:cNvSpPr txBox="1"/>
          <p:nvPr>
            <p:ph idx="16" type="subTitle"/>
          </p:nvPr>
        </p:nvSpPr>
        <p:spPr>
          <a:xfrm>
            <a:off x="1321400" y="3831575"/>
            <a:ext cx="155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0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251" name="Google Shape;251;p21"/>
          <p:cNvSpPr txBox="1"/>
          <p:nvPr>
            <p:ph idx="17" type="subTitle"/>
          </p:nvPr>
        </p:nvSpPr>
        <p:spPr>
          <a:xfrm>
            <a:off x="1321400" y="4051525"/>
            <a:ext cx="155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1" sz="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252" name="Google Shape;252;p21"/>
          <p:cNvSpPr/>
          <p:nvPr/>
        </p:nvSpPr>
        <p:spPr>
          <a:xfrm flipH="1" rot="10800000">
            <a:off x="1167100" y="3710100"/>
            <a:ext cx="16200" cy="7038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1"/>
          <p:cNvSpPr txBox="1"/>
          <p:nvPr>
            <p:ph idx="18" type="subTitle"/>
          </p:nvPr>
        </p:nvSpPr>
        <p:spPr>
          <a:xfrm>
            <a:off x="4225750" y="3831575"/>
            <a:ext cx="155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0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254" name="Google Shape;254;p21"/>
          <p:cNvSpPr txBox="1"/>
          <p:nvPr>
            <p:ph idx="19" type="subTitle"/>
          </p:nvPr>
        </p:nvSpPr>
        <p:spPr>
          <a:xfrm>
            <a:off x="4225750" y="4051525"/>
            <a:ext cx="155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1" sz="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255" name="Google Shape;255;p21"/>
          <p:cNvSpPr/>
          <p:nvPr/>
        </p:nvSpPr>
        <p:spPr>
          <a:xfrm flipH="1" rot="10800000">
            <a:off x="4071450" y="3710100"/>
            <a:ext cx="16200" cy="7038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lide_2 people">
  <p:cSld name="TITLE_AND_BODY_2_1_1_1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/>
          <p:nvPr>
            <p:ph idx="1" type="subTitle"/>
          </p:nvPr>
        </p:nvSpPr>
        <p:spPr>
          <a:xfrm>
            <a:off x="6309146" y="2334425"/>
            <a:ext cx="254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258" name="Google Shape;258;p22"/>
          <p:cNvSpPr txBox="1"/>
          <p:nvPr>
            <p:ph idx="2" type="subTitle"/>
          </p:nvPr>
        </p:nvSpPr>
        <p:spPr>
          <a:xfrm>
            <a:off x="6309146" y="2554374"/>
            <a:ext cx="254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259" name="Google Shape;259;p22"/>
          <p:cNvSpPr txBox="1"/>
          <p:nvPr>
            <p:ph idx="3" type="subTitle"/>
          </p:nvPr>
        </p:nvSpPr>
        <p:spPr>
          <a:xfrm>
            <a:off x="2073101" y="2334425"/>
            <a:ext cx="254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260" name="Google Shape;260;p22"/>
          <p:cNvSpPr txBox="1"/>
          <p:nvPr>
            <p:ph idx="4" type="subTitle"/>
          </p:nvPr>
        </p:nvSpPr>
        <p:spPr>
          <a:xfrm>
            <a:off x="2073101" y="2554375"/>
            <a:ext cx="254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261" name="Google Shape;261;p22"/>
          <p:cNvSpPr txBox="1"/>
          <p:nvPr>
            <p:ph type="title"/>
          </p:nvPr>
        </p:nvSpPr>
        <p:spPr>
          <a:xfrm>
            <a:off x="457200" y="277423"/>
            <a:ext cx="8229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2" name="Google Shape;26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3" name="Google Shape;263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2"/>
          <p:cNvSpPr/>
          <p:nvPr/>
        </p:nvSpPr>
        <p:spPr>
          <a:xfrm flipH="1" rot="10800000">
            <a:off x="6031475" y="2105400"/>
            <a:ext cx="16200" cy="9327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2"/>
          <p:cNvSpPr/>
          <p:nvPr/>
        </p:nvSpPr>
        <p:spPr>
          <a:xfrm flipH="1" rot="10800000">
            <a:off x="1795400" y="2105400"/>
            <a:ext cx="16200" cy="9327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slide">
  <p:cSld name="TITLE_AND_BODY_1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3"/>
          <p:cNvSpPr txBox="1"/>
          <p:nvPr>
            <p:ph type="title"/>
          </p:nvPr>
        </p:nvSpPr>
        <p:spPr>
          <a:xfrm>
            <a:off x="3216000" y="277425"/>
            <a:ext cx="40227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8" name="Google Shape;268;p23"/>
          <p:cNvSpPr txBox="1"/>
          <p:nvPr>
            <p:ph idx="1" type="body"/>
          </p:nvPr>
        </p:nvSpPr>
        <p:spPr>
          <a:xfrm>
            <a:off x="4085500" y="1468175"/>
            <a:ext cx="3792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" name="Google Shape;26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0" name="Google Shape;27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3"/>
          <p:cNvSpPr txBox="1"/>
          <p:nvPr>
            <p:ph idx="2" type="subTitle"/>
          </p:nvPr>
        </p:nvSpPr>
        <p:spPr>
          <a:xfrm>
            <a:off x="251425" y="2063675"/>
            <a:ext cx="23256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23"/>
          <p:cNvSpPr txBox="1"/>
          <p:nvPr>
            <p:ph idx="3" type="body"/>
          </p:nvPr>
        </p:nvSpPr>
        <p:spPr>
          <a:xfrm>
            <a:off x="4085500" y="2145400"/>
            <a:ext cx="3792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" name="Google Shape;273;p23"/>
          <p:cNvSpPr txBox="1"/>
          <p:nvPr>
            <p:ph idx="4" type="body"/>
          </p:nvPr>
        </p:nvSpPr>
        <p:spPr>
          <a:xfrm>
            <a:off x="4085500" y="2804925"/>
            <a:ext cx="3792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4" name="Google Shape;274;p23"/>
          <p:cNvSpPr txBox="1"/>
          <p:nvPr>
            <p:ph idx="5" type="body"/>
          </p:nvPr>
        </p:nvSpPr>
        <p:spPr>
          <a:xfrm>
            <a:off x="4085500" y="3464450"/>
            <a:ext cx="3792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5" name="Google Shape;275;p23"/>
          <p:cNvSpPr txBox="1"/>
          <p:nvPr>
            <p:ph idx="6" type="body"/>
          </p:nvPr>
        </p:nvSpPr>
        <p:spPr>
          <a:xfrm>
            <a:off x="4085500" y="4123975"/>
            <a:ext cx="3792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slide 1">
  <p:cSld name="TITLE_AND_BODY_1_1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4"/>
          <p:cNvSpPr txBox="1"/>
          <p:nvPr>
            <p:ph idx="1" type="body"/>
          </p:nvPr>
        </p:nvSpPr>
        <p:spPr>
          <a:xfrm>
            <a:off x="4212603" y="2657123"/>
            <a:ext cx="3792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b="1" sz="16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8" name="Google Shape;278;p24"/>
          <p:cNvSpPr txBox="1"/>
          <p:nvPr>
            <p:ph idx="2" type="body"/>
          </p:nvPr>
        </p:nvSpPr>
        <p:spPr>
          <a:xfrm>
            <a:off x="4212603" y="1640924"/>
            <a:ext cx="3792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b="1" sz="16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9" name="Google Shape;279;p24"/>
          <p:cNvSpPr txBox="1"/>
          <p:nvPr>
            <p:ph idx="3" type="body"/>
          </p:nvPr>
        </p:nvSpPr>
        <p:spPr>
          <a:xfrm>
            <a:off x="4212603" y="3715223"/>
            <a:ext cx="3792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b="1" sz="16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0" name="Google Shape;280;p24"/>
          <p:cNvSpPr/>
          <p:nvPr/>
        </p:nvSpPr>
        <p:spPr>
          <a:xfrm>
            <a:off x="3214500" y="1494475"/>
            <a:ext cx="728400" cy="728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4"/>
          <p:cNvSpPr/>
          <p:nvPr/>
        </p:nvSpPr>
        <p:spPr>
          <a:xfrm>
            <a:off x="3214500" y="2510675"/>
            <a:ext cx="728400" cy="728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4"/>
          <p:cNvSpPr/>
          <p:nvPr/>
        </p:nvSpPr>
        <p:spPr>
          <a:xfrm>
            <a:off x="3214500" y="3526875"/>
            <a:ext cx="728400" cy="728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4"/>
          <p:cNvSpPr txBox="1"/>
          <p:nvPr>
            <p:ph type="title"/>
          </p:nvPr>
        </p:nvSpPr>
        <p:spPr>
          <a:xfrm>
            <a:off x="3216000" y="277425"/>
            <a:ext cx="40227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4" name="Google Shape;28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5" name="Google Shape;28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4"/>
          <p:cNvSpPr txBox="1"/>
          <p:nvPr>
            <p:ph idx="4" type="subTitle"/>
          </p:nvPr>
        </p:nvSpPr>
        <p:spPr>
          <a:xfrm>
            <a:off x="251425" y="2063675"/>
            <a:ext cx="23256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2">
  <p:cSld name="TITLE_AND_BODY_1_1_3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5"/>
          <p:cNvSpPr txBox="1"/>
          <p:nvPr>
            <p:ph type="title"/>
          </p:nvPr>
        </p:nvSpPr>
        <p:spPr>
          <a:xfrm>
            <a:off x="3216000" y="277425"/>
            <a:ext cx="40227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9" name="Google Shape;28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0" name="Google Shape;290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5"/>
          <p:cNvSpPr txBox="1"/>
          <p:nvPr>
            <p:ph idx="1" type="subTitle"/>
          </p:nvPr>
        </p:nvSpPr>
        <p:spPr>
          <a:xfrm>
            <a:off x="251425" y="2063675"/>
            <a:ext cx="23256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25"/>
          <p:cNvSpPr txBox="1"/>
          <p:nvPr>
            <p:ph idx="2" type="subTitle"/>
          </p:nvPr>
        </p:nvSpPr>
        <p:spPr>
          <a:xfrm>
            <a:off x="4064550" y="1406980"/>
            <a:ext cx="33417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25"/>
          <p:cNvSpPr/>
          <p:nvPr/>
        </p:nvSpPr>
        <p:spPr>
          <a:xfrm>
            <a:off x="3299150" y="2719310"/>
            <a:ext cx="440700" cy="440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5"/>
          <p:cNvSpPr/>
          <p:nvPr/>
        </p:nvSpPr>
        <p:spPr>
          <a:xfrm>
            <a:off x="3299150" y="2061748"/>
            <a:ext cx="440700" cy="440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5"/>
          <p:cNvSpPr/>
          <p:nvPr/>
        </p:nvSpPr>
        <p:spPr>
          <a:xfrm>
            <a:off x="3299150" y="1406980"/>
            <a:ext cx="440700" cy="440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5"/>
          <p:cNvSpPr/>
          <p:nvPr/>
        </p:nvSpPr>
        <p:spPr>
          <a:xfrm>
            <a:off x="3299150" y="3371290"/>
            <a:ext cx="440700" cy="440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5"/>
          <p:cNvSpPr/>
          <p:nvPr/>
        </p:nvSpPr>
        <p:spPr>
          <a:xfrm>
            <a:off x="3299150" y="4026061"/>
            <a:ext cx="440700" cy="440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5"/>
          <p:cNvSpPr txBox="1"/>
          <p:nvPr>
            <p:ph idx="3" type="subTitle"/>
          </p:nvPr>
        </p:nvSpPr>
        <p:spPr>
          <a:xfrm>
            <a:off x="4064550" y="2061755"/>
            <a:ext cx="33417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25"/>
          <p:cNvSpPr txBox="1"/>
          <p:nvPr>
            <p:ph idx="4" type="subTitle"/>
          </p:nvPr>
        </p:nvSpPr>
        <p:spPr>
          <a:xfrm>
            <a:off x="4064550" y="2719310"/>
            <a:ext cx="33417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25"/>
          <p:cNvSpPr txBox="1"/>
          <p:nvPr>
            <p:ph idx="5" type="subTitle"/>
          </p:nvPr>
        </p:nvSpPr>
        <p:spPr>
          <a:xfrm>
            <a:off x="4064550" y="3372665"/>
            <a:ext cx="33417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25"/>
          <p:cNvSpPr txBox="1"/>
          <p:nvPr>
            <p:ph idx="6" type="subTitle"/>
          </p:nvPr>
        </p:nvSpPr>
        <p:spPr>
          <a:xfrm>
            <a:off x="4064550" y="4026061"/>
            <a:ext cx="33417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slide 3">
  <p:cSld name="TITLE_AND_BODY_1_1_2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6"/>
          <p:cNvSpPr txBox="1"/>
          <p:nvPr>
            <p:ph idx="1" type="subTitle"/>
          </p:nvPr>
        </p:nvSpPr>
        <p:spPr>
          <a:xfrm>
            <a:off x="4064550" y="1640205"/>
            <a:ext cx="33417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26"/>
          <p:cNvSpPr txBox="1"/>
          <p:nvPr>
            <p:ph type="title"/>
          </p:nvPr>
        </p:nvSpPr>
        <p:spPr>
          <a:xfrm>
            <a:off x="3216000" y="277425"/>
            <a:ext cx="40227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5" name="Google Shape;30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6" name="Google Shape;306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6"/>
          <p:cNvSpPr txBox="1"/>
          <p:nvPr>
            <p:ph idx="2" type="subTitle"/>
          </p:nvPr>
        </p:nvSpPr>
        <p:spPr>
          <a:xfrm>
            <a:off x="251425" y="2063675"/>
            <a:ext cx="23256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26"/>
          <p:cNvSpPr/>
          <p:nvPr/>
        </p:nvSpPr>
        <p:spPr>
          <a:xfrm>
            <a:off x="3299150" y="2949748"/>
            <a:ext cx="440700" cy="440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6"/>
          <p:cNvSpPr/>
          <p:nvPr/>
        </p:nvSpPr>
        <p:spPr>
          <a:xfrm>
            <a:off x="3299150" y="2294973"/>
            <a:ext cx="440700" cy="440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6"/>
          <p:cNvSpPr/>
          <p:nvPr/>
        </p:nvSpPr>
        <p:spPr>
          <a:xfrm>
            <a:off x="3299150" y="1640205"/>
            <a:ext cx="440700" cy="440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6"/>
          <p:cNvSpPr/>
          <p:nvPr/>
        </p:nvSpPr>
        <p:spPr>
          <a:xfrm>
            <a:off x="3299150" y="3604515"/>
            <a:ext cx="440700" cy="440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6"/>
          <p:cNvSpPr/>
          <p:nvPr/>
        </p:nvSpPr>
        <p:spPr>
          <a:xfrm>
            <a:off x="3299150" y="4259286"/>
            <a:ext cx="440700" cy="440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6"/>
          <p:cNvSpPr txBox="1"/>
          <p:nvPr>
            <p:ph idx="3" type="subTitle"/>
          </p:nvPr>
        </p:nvSpPr>
        <p:spPr>
          <a:xfrm>
            <a:off x="4064550" y="2294980"/>
            <a:ext cx="33417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26"/>
          <p:cNvSpPr txBox="1"/>
          <p:nvPr>
            <p:ph idx="4" type="subTitle"/>
          </p:nvPr>
        </p:nvSpPr>
        <p:spPr>
          <a:xfrm>
            <a:off x="4064550" y="2949748"/>
            <a:ext cx="33417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26"/>
          <p:cNvSpPr txBox="1"/>
          <p:nvPr>
            <p:ph idx="5" type="subTitle"/>
          </p:nvPr>
        </p:nvSpPr>
        <p:spPr>
          <a:xfrm>
            <a:off x="4064550" y="3604515"/>
            <a:ext cx="33417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26"/>
          <p:cNvSpPr txBox="1"/>
          <p:nvPr>
            <p:ph idx="6" type="subTitle"/>
          </p:nvPr>
        </p:nvSpPr>
        <p:spPr>
          <a:xfrm>
            <a:off x="4064550" y="4259286"/>
            <a:ext cx="33417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rtnership Promise">
  <p:cSld name="TITLE_AND_BODY_1_1_1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7"/>
          <p:cNvSpPr txBox="1"/>
          <p:nvPr>
            <p:ph idx="1" type="subTitle"/>
          </p:nvPr>
        </p:nvSpPr>
        <p:spPr>
          <a:xfrm>
            <a:off x="4535925" y="4516600"/>
            <a:ext cx="1932600" cy="4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27"/>
          <p:cNvSpPr txBox="1"/>
          <p:nvPr>
            <p:ph idx="2" type="subTitle"/>
          </p:nvPr>
        </p:nvSpPr>
        <p:spPr>
          <a:xfrm>
            <a:off x="3335072" y="3877123"/>
            <a:ext cx="1817400" cy="4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27"/>
          <p:cNvSpPr txBox="1"/>
          <p:nvPr>
            <p:ph idx="3" type="subTitle"/>
          </p:nvPr>
        </p:nvSpPr>
        <p:spPr>
          <a:xfrm>
            <a:off x="3095363" y="2487400"/>
            <a:ext cx="1506900" cy="4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27"/>
          <p:cNvSpPr txBox="1"/>
          <p:nvPr>
            <p:ph idx="4" type="subTitle"/>
          </p:nvPr>
        </p:nvSpPr>
        <p:spPr>
          <a:xfrm>
            <a:off x="3373402" y="1087200"/>
            <a:ext cx="1817400" cy="4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27"/>
          <p:cNvSpPr txBox="1"/>
          <p:nvPr>
            <p:ph idx="5" type="subTitle"/>
          </p:nvPr>
        </p:nvSpPr>
        <p:spPr>
          <a:xfrm>
            <a:off x="4651150" y="239250"/>
            <a:ext cx="1817400" cy="4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27"/>
          <p:cNvSpPr txBox="1"/>
          <p:nvPr>
            <p:ph idx="6" type="subTitle"/>
          </p:nvPr>
        </p:nvSpPr>
        <p:spPr>
          <a:xfrm>
            <a:off x="357000" y="2941050"/>
            <a:ext cx="20838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tillium Web"/>
              <a:buNone/>
              <a:defRPr b="1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5" name="Google Shape;325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7"/>
          <p:cNvSpPr/>
          <p:nvPr/>
        </p:nvSpPr>
        <p:spPr>
          <a:xfrm rot="-5400000">
            <a:off x="4959449" y="879254"/>
            <a:ext cx="3684900" cy="3684900"/>
          </a:xfrm>
          <a:prstGeom prst="arc">
            <a:avLst>
              <a:gd fmla="val 10723624" name="adj1"/>
              <a:gd fmla="val 0" name="adj2"/>
            </a:avLst>
          </a:prstGeom>
          <a:noFill/>
          <a:ln cap="flat" cmpd="sng" w="9525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7"/>
          <p:cNvSpPr/>
          <p:nvPr/>
        </p:nvSpPr>
        <p:spPr>
          <a:xfrm rot="-5400000">
            <a:off x="5545377" y="1458429"/>
            <a:ext cx="2513100" cy="2513100"/>
          </a:xfrm>
          <a:prstGeom prst="ellipse">
            <a:avLst/>
          </a:prstGeom>
          <a:gradFill>
            <a:gsLst>
              <a:gs pos="0">
                <a:srgbClr val="00395B"/>
              </a:gs>
              <a:gs pos="100000">
                <a:srgbClr val="0099F4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28" name="Google Shape;328;p27"/>
          <p:cNvSpPr/>
          <p:nvPr/>
        </p:nvSpPr>
        <p:spPr>
          <a:xfrm rot="-5400000">
            <a:off x="4737382" y="2484516"/>
            <a:ext cx="474300" cy="474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7"/>
          <p:cNvSpPr/>
          <p:nvPr/>
        </p:nvSpPr>
        <p:spPr>
          <a:xfrm rot="-5400000">
            <a:off x="5312226" y="3828196"/>
            <a:ext cx="474300" cy="474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7"/>
          <p:cNvSpPr/>
          <p:nvPr/>
        </p:nvSpPr>
        <p:spPr>
          <a:xfrm rot="-5400000">
            <a:off x="5312226" y="1125648"/>
            <a:ext cx="474300" cy="474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7"/>
          <p:cNvSpPr/>
          <p:nvPr/>
        </p:nvSpPr>
        <p:spPr>
          <a:xfrm rot="-5400000">
            <a:off x="6564787" y="4302383"/>
            <a:ext cx="474300" cy="474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7"/>
          <p:cNvSpPr/>
          <p:nvPr/>
        </p:nvSpPr>
        <p:spPr>
          <a:xfrm rot="-5400000">
            <a:off x="6564787" y="651462"/>
            <a:ext cx="474300" cy="474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7"/>
          <p:cNvSpPr txBox="1"/>
          <p:nvPr>
            <p:ph idx="7" type="subTitle"/>
          </p:nvPr>
        </p:nvSpPr>
        <p:spPr>
          <a:xfrm>
            <a:off x="5639127" y="2291679"/>
            <a:ext cx="2325600" cy="84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b="1"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27"/>
          <p:cNvSpPr txBox="1"/>
          <p:nvPr>
            <p:ph type="title"/>
          </p:nvPr>
        </p:nvSpPr>
        <p:spPr>
          <a:xfrm>
            <a:off x="415298" y="1513274"/>
            <a:ext cx="2083800" cy="995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ssessment Approach">
  <p:cSld name="TITLE_AND_BODY_1_1_1_2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7" name="Google Shape;33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8"/>
          <p:cNvSpPr txBox="1"/>
          <p:nvPr>
            <p:ph type="title"/>
          </p:nvPr>
        </p:nvSpPr>
        <p:spPr>
          <a:xfrm>
            <a:off x="271500" y="1256800"/>
            <a:ext cx="2254800" cy="995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9" name="Google Shape;339;p28"/>
          <p:cNvSpPr txBox="1"/>
          <p:nvPr>
            <p:ph idx="1" type="subTitle"/>
          </p:nvPr>
        </p:nvSpPr>
        <p:spPr>
          <a:xfrm>
            <a:off x="357000" y="2941050"/>
            <a:ext cx="21693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tillium Web"/>
              <a:buNone/>
              <a:defRPr b="1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28"/>
          <p:cNvSpPr/>
          <p:nvPr/>
        </p:nvSpPr>
        <p:spPr>
          <a:xfrm>
            <a:off x="3034925" y="1021825"/>
            <a:ext cx="1906200" cy="31944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91425" lIns="137150" spcFirstLastPara="1" rIns="182875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1" name="Google Shape;341;p28"/>
          <p:cNvSpPr/>
          <p:nvPr/>
        </p:nvSpPr>
        <p:spPr>
          <a:xfrm>
            <a:off x="3034925" y="475250"/>
            <a:ext cx="1906200" cy="688500"/>
          </a:xfrm>
          <a:prstGeom prst="round2SameRect">
            <a:avLst>
              <a:gd fmla="val 15908" name="adj1"/>
              <a:gd fmla="val 0" name="adj2"/>
            </a:avLst>
          </a:prstGeom>
          <a:solidFill>
            <a:srgbClr val="25A0A9"/>
          </a:solidFill>
          <a:ln>
            <a:noFill/>
          </a:ln>
          <a:effectLst>
            <a:outerShdw blurRad="200025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8"/>
          <p:cNvSpPr/>
          <p:nvPr/>
        </p:nvSpPr>
        <p:spPr>
          <a:xfrm>
            <a:off x="4847500" y="1256790"/>
            <a:ext cx="1906200" cy="31944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91425" lIns="137150" spcFirstLastPara="1" rIns="182875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3" name="Google Shape;343;p28"/>
          <p:cNvSpPr/>
          <p:nvPr/>
        </p:nvSpPr>
        <p:spPr>
          <a:xfrm>
            <a:off x="4847500" y="703850"/>
            <a:ext cx="1906200" cy="688500"/>
          </a:xfrm>
          <a:prstGeom prst="round2SameRect">
            <a:avLst>
              <a:gd fmla="val 18471" name="adj1"/>
              <a:gd fmla="val 0" name="adj2"/>
            </a:avLst>
          </a:prstGeom>
          <a:solidFill>
            <a:srgbClr val="00C1A8"/>
          </a:solidFill>
          <a:ln>
            <a:noFill/>
          </a:ln>
          <a:effectLst>
            <a:outerShdw blurRad="200025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44" name="Google Shape;344;p28"/>
          <p:cNvSpPr/>
          <p:nvPr/>
        </p:nvSpPr>
        <p:spPr>
          <a:xfrm>
            <a:off x="6636550" y="1491756"/>
            <a:ext cx="1906200" cy="31944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91425" lIns="137150" spcFirstLastPara="1" rIns="182875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5" name="Google Shape;345;p28"/>
          <p:cNvSpPr/>
          <p:nvPr/>
        </p:nvSpPr>
        <p:spPr>
          <a:xfrm>
            <a:off x="6636550" y="932450"/>
            <a:ext cx="1906200" cy="688500"/>
          </a:xfrm>
          <a:prstGeom prst="round2SameRect">
            <a:avLst>
              <a:gd fmla="val 17618" name="adj1"/>
              <a:gd fmla="val 0" name="adj2"/>
            </a:avLst>
          </a:prstGeom>
          <a:solidFill>
            <a:srgbClr val="47EACB"/>
          </a:solidFill>
          <a:ln>
            <a:noFill/>
          </a:ln>
          <a:effectLst>
            <a:outerShdw blurRad="200025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46" name="Google Shape;346;p28"/>
          <p:cNvSpPr txBox="1"/>
          <p:nvPr>
            <p:ph idx="2" type="subTitle"/>
          </p:nvPr>
        </p:nvSpPr>
        <p:spPr>
          <a:xfrm>
            <a:off x="3048200" y="571252"/>
            <a:ext cx="1893000" cy="49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tillium Web"/>
              <a:buNone/>
              <a:defRPr b="1" sz="15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28"/>
          <p:cNvSpPr txBox="1"/>
          <p:nvPr>
            <p:ph idx="3" type="subTitle"/>
          </p:nvPr>
        </p:nvSpPr>
        <p:spPr>
          <a:xfrm>
            <a:off x="4854100" y="799850"/>
            <a:ext cx="1893000" cy="49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tillium Web"/>
              <a:buNone/>
              <a:defRPr b="1" sz="15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28"/>
          <p:cNvSpPr txBox="1"/>
          <p:nvPr>
            <p:ph idx="4" type="subTitle"/>
          </p:nvPr>
        </p:nvSpPr>
        <p:spPr>
          <a:xfrm>
            <a:off x="6643150" y="1028452"/>
            <a:ext cx="1893000" cy="49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tillium Web"/>
              <a:buNone/>
              <a:defRPr b="1" sz="15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28"/>
          <p:cNvSpPr txBox="1"/>
          <p:nvPr>
            <p:ph idx="5" type="body"/>
          </p:nvPr>
        </p:nvSpPr>
        <p:spPr>
          <a:xfrm>
            <a:off x="3034925" y="1256800"/>
            <a:ext cx="1812600" cy="27867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34950" lvl="2" marL="1371600" rtl="0">
              <a:spcBef>
                <a:spcPts val="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spcBef>
                <a:spcPts val="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spcBef>
                <a:spcPts val="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spcBef>
                <a:spcPts val="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spcBef>
                <a:spcPts val="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spcBef>
                <a:spcPts val="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spcBef>
                <a:spcPts val="0"/>
              </a:spcBef>
              <a:spcAft>
                <a:spcPts val="0"/>
              </a:spcAft>
              <a:buSzPts val="100"/>
              <a:buChar char="■"/>
              <a:defRPr sz="100"/>
            </a:lvl9pPr>
          </a:lstStyle>
          <a:p/>
        </p:txBody>
      </p:sp>
      <p:sp>
        <p:nvSpPr>
          <p:cNvPr id="350" name="Google Shape;350;p28"/>
          <p:cNvSpPr txBox="1"/>
          <p:nvPr>
            <p:ph idx="6" type="body"/>
          </p:nvPr>
        </p:nvSpPr>
        <p:spPr>
          <a:xfrm>
            <a:off x="4847500" y="1493525"/>
            <a:ext cx="1788900" cy="27867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34950" lvl="2" marL="1371600" rtl="0">
              <a:spcBef>
                <a:spcPts val="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spcBef>
                <a:spcPts val="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spcBef>
                <a:spcPts val="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spcBef>
                <a:spcPts val="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spcBef>
                <a:spcPts val="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spcBef>
                <a:spcPts val="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spcBef>
                <a:spcPts val="0"/>
              </a:spcBef>
              <a:spcAft>
                <a:spcPts val="0"/>
              </a:spcAft>
              <a:buSzPts val="100"/>
              <a:buChar char="■"/>
              <a:defRPr sz="100"/>
            </a:lvl9pPr>
          </a:lstStyle>
          <a:p/>
        </p:txBody>
      </p:sp>
      <p:sp>
        <p:nvSpPr>
          <p:cNvPr id="351" name="Google Shape;351;p28"/>
          <p:cNvSpPr txBox="1"/>
          <p:nvPr>
            <p:ph idx="7" type="body"/>
          </p:nvPr>
        </p:nvSpPr>
        <p:spPr>
          <a:xfrm>
            <a:off x="6636550" y="1724000"/>
            <a:ext cx="1906200" cy="27867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34950" lvl="2" marL="1371600" rtl="0">
              <a:spcBef>
                <a:spcPts val="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spcBef>
                <a:spcPts val="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spcBef>
                <a:spcPts val="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spcBef>
                <a:spcPts val="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spcBef>
                <a:spcPts val="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spcBef>
                <a:spcPts val="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spcBef>
                <a:spcPts val="0"/>
              </a:spcBef>
              <a:spcAft>
                <a:spcPts val="0"/>
              </a:spcAft>
              <a:buSzPts val="100"/>
              <a:buChar char="■"/>
              <a:defRPr sz="1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livery Approach">
  <p:cSld name="TITLE_AND_BODY_1_1_1_2_1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4" name="Google Shape;354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9"/>
          <p:cNvSpPr txBox="1"/>
          <p:nvPr>
            <p:ph type="title"/>
          </p:nvPr>
        </p:nvSpPr>
        <p:spPr>
          <a:xfrm>
            <a:off x="271500" y="2000550"/>
            <a:ext cx="2254800" cy="995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6" name="Google Shape;356;p29"/>
          <p:cNvSpPr/>
          <p:nvPr/>
        </p:nvSpPr>
        <p:spPr>
          <a:xfrm>
            <a:off x="3023875" y="1679675"/>
            <a:ext cx="1945200" cy="18894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91425" lIns="182875" spcFirstLastPara="1" rIns="182875" wrap="square" tIns="457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7" name="Google Shape;357;p29"/>
          <p:cNvSpPr/>
          <p:nvPr/>
        </p:nvSpPr>
        <p:spPr>
          <a:xfrm>
            <a:off x="3023875" y="1340300"/>
            <a:ext cx="1945200" cy="595200"/>
          </a:xfrm>
          <a:prstGeom prst="round2SameRect">
            <a:avLst>
              <a:gd fmla="val 24089" name="adj1"/>
              <a:gd fmla="val 0" name="adj2"/>
            </a:avLst>
          </a:prstGeom>
          <a:solidFill>
            <a:srgbClr val="25A0A9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9"/>
          <p:cNvSpPr/>
          <p:nvPr/>
        </p:nvSpPr>
        <p:spPr>
          <a:xfrm>
            <a:off x="4871775" y="1908275"/>
            <a:ext cx="1945200" cy="18894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91425" lIns="182875" spcFirstLastPara="1" rIns="182875" wrap="square" tIns="457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9" name="Google Shape;359;p29"/>
          <p:cNvSpPr/>
          <p:nvPr/>
        </p:nvSpPr>
        <p:spPr>
          <a:xfrm>
            <a:off x="4871775" y="1568900"/>
            <a:ext cx="1945200" cy="595200"/>
          </a:xfrm>
          <a:prstGeom prst="round2SameRect">
            <a:avLst>
              <a:gd fmla="val 24089" name="adj1"/>
              <a:gd fmla="val 0" name="adj2"/>
            </a:avLst>
          </a:prstGeom>
          <a:solidFill>
            <a:srgbClr val="00C1A8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60" name="Google Shape;360;p29"/>
          <p:cNvSpPr/>
          <p:nvPr/>
        </p:nvSpPr>
        <p:spPr>
          <a:xfrm>
            <a:off x="6741600" y="2136875"/>
            <a:ext cx="1945200" cy="18894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91425" lIns="182875" spcFirstLastPara="1" rIns="182875" wrap="square" tIns="457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1" name="Google Shape;361;p29"/>
          <p:cNvSpPr/>
          <p:nvPr/>
        </p:nvSpPr>
        <p:spPr>
          <a:xfrm>
            <a:off x="6741600" y="1797500"/>
            <a:ext cx="1945200" cy="595200"/>
          </a:xfrm>
          <a:prstGeom prst="round2SameRect">
            <a:avLst>
              <a:gd fmla="val 24089" name="adj1"/>
              <a:gd fmla="val 0" name="adj2"/>
            </a:avLst>
          </a:prstGeom>
          <a:solidFill>
            <a:srgbClr val="47EACB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62" name="Google Shape;362;p29"/>
          <p:cNvSpPr txBox="1"/>
          <p:nvPr>
            <p:ph idx="1" type="subTitle"/>
          </p:nvPr>
        </p:nvSpPr>
        <p:spPr>
          <a:xfrm>
            <a:off x="3047775" y="1389650"/>
            <a:ext cx="1921200" cy="49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tillium Web"/>
              <a:buNone/>
              <a:defRPr b="1" sz="15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29"/>
          <p:cNvSpPr txBox="1"/>
          <p:nvPr>
            <p:ph idx="2" type="subTitle"/>
          </p:nvPr>
        </p:nvSpPr>
        <p:spPr>
          <a:xfrm>
            <a:off x="4897586" y="1618250"/>
            <a:ext cx="1858200" cy="49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tillium Web"/>
              <a:buNone/>
              <a:defRPr b="1" sz="15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4" name="Google Shape;364;p29"/>
          <p:cNvSpPr txBox="1"/>
          <p:nvPr>
            <p:ph idx="3" type="subTitle"/>
          </p:nvPr>
        </p:nvSpPr>
        <p:spPr>
          <a:xfrm>
            <a:off x="6755676" y="1846850"/>
            <a:ext cx="1945200" cy="49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tillium Web"/>
              <a:buNone/>
              <a:defRPr b="1" sz="15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5" name="Google Shape;365;p29"/>
          <p:cNvSpPr txBox="1"/>
          <p:nvPr>
            <p:ph idx="4" type="subTitle"/>
          </p:nvPr>
        </p:nvSpPr>
        <p:spPr>
          <a:xfrm>
            <a:off x="3034350" y="2114751"/>
            <a:ext cx="1834500" cy="4965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29"/>
          <p:cNvSpPr txBox="1"/>
          <p:nvPr>
            <p:ph idx="5" type="body"/>
          </p:nvPr>
        </p:nvSpPr>
        <p:spPr>
          <a:xfrm>
            <a:off x="3034350" y="2611249"/>
            <a:ext cx="1834500" cy="9579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34950" lvl="2" marL="1371600" rtl="0">
              <a:spcBef>
                <a:spcPts val="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spcBef>
                <a:spcPts val="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spcBef>
                <a:spcPts val="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spcBef>
                <a:spcPts val="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spcBef>
                <a:spcPts val="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spcBef>
                <a:spcPts val="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spcBef>
                <a:spcPts val="0"/>
              </a:spcBef>
              <a:spcAft>
                <a:spcPts val="0"/>
              </a:spcAft>
              <a:buSzPts val="100"/>
              <a:buChar char="■"/>
              <a:defRPr sz="100"/>
            </a:lvl9pPr>
          </a:lstStyle>
          <a:p/>
        </p:txBody>
      </p:sp>
      <p:sp>
        <p:nvSpPr>
          <p:cNvPr id="367" name="Google Shape;367;p29"/>
          <p:cNvSpPr txBox="1"/>
          <p:nvPr>
            <p:ph idx="6" type="subTitle"/>
          </p:nvPr>
        </p:nvSpPr>
        <p:spPr>
          <a:xfrm>
            <a:off x="4882250" y="2343352"/>
            <a:ext cx="1858200" cy="4965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29"/>
          <p:cNvSpPr txBox="1"/>
          <p:nvPr>
            <p:ph idx="7" type="body"/>
          </p:nvPr>
        </p:nvSpPr>
        <p:spPr>
          <a:xfrm>
            <a:off x="4882250" y="2839850"/>
            <a:ext cx="1858200" cy="9579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34950" lvl="2" marL="1371600" rtl="0">
              <a:spcBef>
                <a:spcPts val="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spcBef>
                <a:spcPts val="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spcBef>
                <a:spcPts val="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spcBef>
                <a:spcPts val="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spcBef>
                <a:spcPts val="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spcBef>
                <a:spcPts val="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spcBef>
                <a:spcPts val="0"/>
              </a:spcBef>
              <a:spcAft>
                <a:spcPts val="0"/>
              </a:spcAft>
              <a:buSzPts val="100"/>
              <a:buChar char="■"/>
              <a:defRPr sz="100"/>
            </a:lvl9pPr>
          </a:lstStyle>
          <a:p/>
        </p:txBody>
      </p:sp>
      <p:sp>
        <p:nvSpPr>
          <p:cNvPr id="369" name="Google Shape;369;p29"/>
          <p:cNvSpPr txBox="1"/>
          <p:nvPr>
            <p:ph idx="8" type="subTitle"/>
          </p:nvPr>
        </p:nvSpPr>
        <p:spPr>
          <a:xfrm>
            <a:off x="6755677" y="2571951"/>
            <a:ext cx="1945200" cy="4965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29"/>
          <p:cNvSpPr txBox="1"/>
          <p:nvPr>
            <p:ph idx="9" type="body"/>
          </p:nvPr>
        </p:nvSpPr>
        <p:spPr>
          <a:xfrm>
            <a:off x="6755677" y="3068449"/>
            <a:ext cx="1945200" cy="9579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34950" lvl="2" marL="1371600" rtl="0">
              <a:spcBef>
                <a:spcPts val="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spcBef>
                <a:spcPts val="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spcBef>
                <a:spcPts val="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spcBef>
                <a:spcPts val="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spcBef>
                <a:spcPts val="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spcBef>
                <a:spcPts val="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spcBef>
                <a:spcPts val="0"/>
              </a:spcBef>
              <a:spcAft>
                <a:spcPts val="0"/>
              </a:spcAft>
              <a:buSzPts val="100"/>
              <a:buChar char="■"/>
              <a:defRPr sz="1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rtnership Promise 2">
  <p:cSld name="TITLE_AND_BODY_1_1_1_1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0"/>
          <p:cNvSpPr/>
          <p:nvPr/>
        </p:nvSpPr>
        <p:spPr>
          <a:xfrm flipH="1">
            <a:off x="-595721" y="2208025"/>
            <a:ext cx="10341300" cy="10341300"/>
          </a:xfrm>
          <a:prstGeom prst="arc">
            <a:avLst>
              <a:gd fmla="val 13295837" name="adj1"/>
              <a:gd fmla="val 19359379" name="adj2"/>
            </a:avLst>
          </a:prstGeom>
          <a:noFill/>
          <a:ln cap="flat" cmpd="sng" w="9525">
            <a:solidFill>
              <a:srgbClr val="0059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0"/>
          <p:cNvSpPr/>
          <p:nvPr/>
        </p:nvSpPr>
        <p:spPr>
          <a:xfrm>
            <a:off x="459450" y="3366950"/>
            <a:ext cx="1463100" cy="14631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598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4" name="Google Shape;374;p30"/>
          <p:cNvSpPr txBox="1"/>
          <p:nvPr>
            <p:ph idx="1" type="subTitle"/>
          </p:nvPr>
        </p:nvSpPr>
        <p:spPr>
          <a:xfrm>
            <a:off x="457200" y="3835972"/>
            <a:ext cx="1463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30"/>
          <p:cNvSpPr txBox="1"/>
          <p:nvPr>
            <p:ph idx="2" type="subTitle"/>
          </p:nvPr>
        </p:nvSpPr>
        <p:spPr>
          <a:xfrm>
            <a:off x="457200" y="701100"/>
            <a:ext cx="4843800" cy="548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6" name="Google Shape;376;p30"/>
          <p:cNvSpPr txBox="1"/>
          <p:nvPr>
            <p:ph type="title"/>
          </p:nvPr>
        </p:nvSpPr>
        <p:spPr>
          <a:xfrm>
            <a:off x="457200" y="277423"/>
            <a:ext cx="8229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7" name="Google Shape;37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8" name="Google Shape;378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0"/>
          <p:cNvSpPr txBox="1"/>
          <p:nvPr>
            <p:ph idx="3" type="subTitle"/>
          </p:nvPr>
        </p:nvSpPr>
        <p:spPr>
          <a:xfrm>
            <a:off x="2905363" y="4359572"/>
            <a:ext cx="33282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400"/>
              <a:buNone/>
              <a:defRPr b="1" sz="1400">
                <a:solidFill>
                  <a:srgbClr val="00598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400"/>
              <a:buNone/>
              <a:defRPr>
                <a:solidFill>
                  <a:srgbClr val="00598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400"/>
              <a:buNone/>
              <a:defRPr>
                <a:solidFill>
                  <a:srgbClr val="00598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400"/>
              <a:buNone/>
              <a:defRPr>
                <a:solidFill>
                  <a:srgbClr val="00598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400"/>
              <a:buNone/>
              <a:defRPr>
                <a:solidFill>
                  <a:srgbClr val="00598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400"/>
              <a:buNone/>
              <a:defRPr>
                <a:solidFill>
                  <a:srgbClr val="00598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400"/>
              <a:buNone/>
              <a:defRPr>
                <a:solidFill>
                  <a:srgbClr val="00598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400"/>
              <a:buNone/>
              <a:defRPr>
                <a:solidFill>
                  <a:srgbClr val="00598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400"/>
              <a:buNone/>
              <a:defRPr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380" name="Google Shape;380;p30"/>
          <p:cNvSpPr/>
          <p:nvPr/>
        </p:nvSpPr>
        <p:spPr>
          <a:xfrm>
            <a:off x="2148681" y="2584396"/>
            <a:ext cx="1463100" cy="14631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598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1" name="Google Shape;381;p30"/>
          <p:cNvSpPr/>
          <p:nvPr/>
        </p:nvSpPr>
        <p:spPr>
          <a:xfrm>
            <a:off x="3837913" y="1995350"/>
            <a:ext cx="1463100" cy="14631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598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2" name="Google Shape;382;p30"/>
          <p:cNvSpPr/>
          <p:nvPr/>
        </p:nvSpPr>
        <p:spPr>
          <a:xfrm>
            <a:off x="5527144" y="2584396"/>
            <a:ext cx="1463100" cy="14631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598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3" name="Google Shape;383;p30"/>
          <p:cNvSpPr/>
          <p:nvPr/>
        </p:nvSpPr>
        <p:spPr>
          <a:xfrm>
            <a:off x="7216376" y="3366950"/>
            <a:ext cx="1463100" cy="14631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598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4" name="Google Shape;384;p30"/>
          <p:cNvSpPr/>
          <p:nvPr/>
        </p:nvSpPr>
        <p:spPr>
          <a:xfrm>
            <a:off x="916650" y="3088350"/>
            <a:ext cx="548700" cy="548700"/>
          </a:xfrm>
          <a:prstGeom prst="ellipse">
            <a:avLst/>
          </a:prstGeom>
          <a:gradFill>
            <a:gsLst>
              <a:gs pos="0">
                <a:srgbClr val="00395B"/>
              </a:gs>
              <a:gs pos="100000">
                <a:srgbClr val="0099F4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0"/>
          <p:cNvSpPr/>
          <p:nvPr/>
        </p:nvSpPr>
        <p:spPr>
          <a:xfrm>
            <a:off x="2605881" y="2305796"/>
            <a:ext cx="548700" cy="548700"/>
          </a:xfrm>
          <a:prstGeom prst="ellipse">
            <a:avLst/>
          </a:prstGeom>
          <a:gradFill>
            <a:gsLst>
              <a:gs pos="0">
                <a:srgbClr val="00395B"/>
              </a:gs>
              <a:gs pos="100000">
                <a:srgbClr val="0099F4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0"/>
          <p:cNvSpPr/>
          <p:nvPr/>
        </p:nvSpPr>
        <p:spPr>
          <a:xfrm>
            <a:off x="4295113" y="1716750"/>
            <a:ext cx="548700" cy="548700"/>
          </a:xfrm>
          <a:prstGeom prst="ellipse">
            <a:avLst/>
          </a:prstGeom>
          <a:gradFill>
            <a:gsLst>
              <a:gs pos="0">
                <a:srgbClr val="00395B"/>
              </a:gs>
              <a:gs pos="100000">
                <a:srgbClr val="0099F4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0"/>
          <p:cNvSpPr/>
          <p:nvPr/>
        </p:nvSpPr>
        <p:spPr>
          <a:xfrm>
            <a:off x="5984344" y="2305796"/>
            <a:ext cx="548700" cy="548700"/>
          </a:xfrm>
          <a:prstGeom prst="ellipse">
            <a:avLst/>
          </a:prstGeom>
          <a:gradFill>
            <a:gsLst>
              <a:gs pos="0">
                <a:srgbClr val="00395B"/>
              </a:gs>
              <a:gs pos="100000">
                <a:srgbClr val="0099F4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0"/>
          <p:cNvSpPr/>
          <p:nvPr/>
        </p:nvSpPr>
        <p:spPr>
          <a:xfrm>
            <a:off x="7673563" y="3088350"/>
            <a:ext cx="548700" cy="548700"/>
          </a:xfrm>
          <a:prstGeom prst="ellipse">
            <a:avLst/>
          </a:prstGeom>
          <a:gradFill>
            <a:gsLst>
              <a:gs pos="0">
                <a:srgbClr val="00395B"/>
              </a:gs>
              <a:gs pos="100000">
                <a:srgbClr val="0099F4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0"/>
          <p:cNvSpPr txBox="1"/>
          <p:nvPr>
            <p:ph idx="4" type="subTitle"/>
          </p:nvPr>
        </p:nvSpPr>
        <p:spPr>
          <a:xfrm>
            <a:off x="7216400" y="3835972"/>
            <a:ext cx="1463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0" name="Google Shape;390;p30"/>
          <p:cNvSpPr txBox="1"/>
          <p:nvPr>
            <p:ph idx="5" type="subTitle"/>
          </p:nvPr>
        </p:nvSpPr>
        <p:spPr>
          <a:xfrm>
            <a:off x="2147550" y="3029597"/>
            <a:ext cx="1463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p30"/>
          <p:cNvSpPr txBox="1"/>
          <p:nvPr>
            <p:ph idx="6" type="subTitle"/>
          </p:nvPr>
        </p:nvSpPr>
        <p:spPr>
          <a:xfrm>
            <a:off x="5527150" y="3029597"/>
            <a:ext cx="1463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2" name="Google Shape;392;p30"/>
          <p:cNvSpPr txBox="1"/>
          <p:nvPr>
            <p:ph idx="7" type="subTitle"/>
          </p:nvPr>
        </p:nvSpPr>
        <p:spPr>
          <a:xfrm>
            <a:off x="3837913" y="2440560"/>
            <a:ext cx="1463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Teal">
  <p:cSld name="SECTION_HEADER_1">
    <p:bg>
      <p:bgPr>
        <a:gradFill>
          <a:gsLst>
            <a:gs pos="0">
              <a:schemeClr val="accent3"/>
            </a:gs>
            <a:gs pos="100000">
              <a:schemeClr val="accent1"/>
            </a:gs>
          </a:gsLst>
          <a:lin ang="13500032" scaled="0"/>
        </a:gra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57200" y="1361826"/>
            <a:ext cx="4707300" cy="243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liverables Layout">
  <p:cSld name="TITLE_AND_BODY_1_1_1_1_1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1"/>
          <p:cNvSpPr txBox="1"/>
          <p:nvPr>
            <p:ph type="title"/>
          </p:nvPr>
        </p:nvSpPr>
        <p:spPr>
          <a:xfrm>
            <a:off x="457200" y="277423"/>
            <a:ext cx="8229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5" name="Google Shape;39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6" name="Google Shape;396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1"/>
          <p:cNvSpPr/>
          <p:nvPr/>
        </p:nvSpPr>
        <p:spPr>
          <a:xfrm>
            <a:off x="459450" y="1033275"/>
            <a:ext cx="2577300" cy="20472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91425" lIns="137150" spcFirstLastPara="1" rIns="91425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8" name="Google Shape;398;p31"/>
          <p:cNvSpPr/>
          <p:nvPr/>
        </p:nvSpPr>
        <p:spPr>
          <a:xfrm>
            <a:off x="2840400" y="869465"/>
            <a:ext cx="393600" cy="3936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1"/>
          <p:cNvSpPr/>
          <p:nvPr/>
        </p:nvSpPr>
        <p:spPr>
          <a:xfrm>
            <a:off x="3283350" y="1033275"/>
            <a:ext cx="2577300" cy="20472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91425" lIns="137150" spcFirstLastPara="1" rIns="91425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0" name="Google Shape;400;p31"/>
          <p:cNvSpPr/>
          <p:nvPr/>
        </p:nvSpPr>
        <p:spPr>
          <a:xfrm>
            <a:off x="6107250" y="1033275"/>
            <a:ext cx="2577300" cy="20472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91425" lIns="137150" spcFirstLastPara="1" rIns="91425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1" name="Google Shape;401;p31"/>
          <p:cNvSpPr/>
          <p:nvPr/>
        </p:nvSpPr>
        <p:spPr>
          <a:xfrm>
            <a:off x="8490000" y="869465"/>
            <a:ext cx="393600" cy="3936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1"/>
          <p:cNvSpPr/>
          <p:nvPr/>
        </p:nvSpPr>
        <p:spPr>
          <a:xfrm>
            <a:off x="5665200" y="869465"/>
            <a:ext cx="393600" cy="3936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1"/>
          <p:cNvSpPr/>
          <p:nvPr/>
        </p:nvSpPr>
        <p:spPr>
          <a:xfrm>
            <a:off x="459450" y="3421530"/>
            <a:ext cx="2577300" cy="1439400"/>
          </a:xfrm>
          <a:prstGeom prst="roundRect">
            <a:avLst>
              <a:gd fmla="val 11143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91425" lIns="137150" spcFirstLastPara="1" rIns="91425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4" name="Google Shape;404;p31"/>
          <p:cNvSpPr/>
          <p:nvPr/>
        </p:nvSpPr>
        <p:spPr>
          <a:xfrm>
            <a:off x="2840400" y="3228305"/>
            <a:ext cx="393600" cy="3936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1"/>
          <p:cNvSpPr/>
          <p:nvPr/>
        </p:nvSpPr>
        <p:spPr>
          <a:xfrm>
            <a:off x="3283350" y="3421530"/>
            <a:ext cx="5403600" cy="1439400"/>
          </a:xfrm>
          <a:prstGeom prst="roundRect">
            <a:avLst>
              <a:gd fmla="val 11143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91425" lIns="137150" spcFirstLastPara="1" rIns="91425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6" name="Google Shape;406;p31"/>
          <p:cNvSpPr/>
          <p:nvPr/>
        </p:nvSpPr>
        <p:spPr>
          <a:xfrm>
            <a:off x="8490000" y="3228305"/>
            <a:ext cx="393600" cy="3936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1"/>
          <p:cNvSpPr txBox="1"/>
          <p:nvPr>
            <p:ph idx="1" type="subTitle"/>
          </p:nvPr>
        </p:nvSpPr>
        <p:spPr>
          <a:xfrm>
            <a:off x="459450" y="1158977"/>
            <a:ext cx="2577300" cy="3177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b="1" sz="13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8" name="Google Shape;408;p31"/>
          <p:cNvSpPr txBox="1"/>
          <p:nvPr>
            <p:ph idx="2" type="body"/>
          </p:nvPr>
        </p:nvSpPr>
        <p:spPr>
          <a:xfrm>
            <a:off x="459450" y="1445325"/>
            <a:ext cx="2577300" cy="16353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 sz="1000"/>
            </a:lvl1pPr>
            <a:lvl2pPr indent="-285750" lvl="1" marL="914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34950" lvl="2" marL="1371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00"/>
              <a:buChar char="■"/>
              <a:defRPr sz="100"/>
            </a:lvl9pPr>
          </a:lstStyle>
          <a:p/>
        </p:txBody>
      </p:sp>
      <p:sp>
        <p:nvSpPr>
          <p:cNvPr id="409" name="Google Shape;409;p31"/>
          <p:cNvSpPr txBox="1"/>
          <p:nvPr>
            <p:ph idx="3" type="subTitle"/>
          </p:nvPr>
        </p:nvSpPr>
        <p:spPr>
          <a:xfrm>
            <a:off x="3283350" y="1158977"/>
            <a:ext cx="2577300" cy="3177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b="1" sz="13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31"/>
          <p:cNvSpPr txBox="1"/>
          <p:nvPr>
            <p:ph idx="4" type="body"/>
          </p:nvPr>
        </p:nvSpPr>
        <p:spPr>
          <a:xfrm>
            <a:off x="3283350" y="1445325"/>
            <a:ext cx="2577300" cy="16353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 sz="1000"/>
            </a:lvl1pPr>
            <a:lvl2pPr indent="-285750" lvl="1" marL="914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34950" lvl="2" marL="1371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00"/>
              <a:buChar char="■"/>
              <a:defRPr sz="100"/>
            </a:lvl9pPr>
          </a:lstStyle>
          <a:p/>
        </p:txBody>
      </p:sp>
      <p:sp>
        <p:nvSpPr>
          <p:cNvPr id="411" name="Google Shape;411;p31"/>
          <p:cNvSpPr txBox="1"/>
          <p:nvPr>
            <p:ph idx="5" type="subTitle"/>
          </p:nvPr>
        </p:nvSpPr>
        <p:spPr>
          <a:xfrm>
            <a:off x="6107250" y="1158977"/>
            <a:ext cx="2577300" cy="3177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b="1" sz="13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2" name="Google Shape;412;p31"/>
          <p:cNvSpPr txBox="1"/>
          <p:nvPr>
            <p:ph idx="6" type="body"/>
          </p:nvPr>
        </p:nvSpPr>
        <p:spPr>
          <a:xfrm>
            <a:off x="6107250" y="1445325"/>
            <a:ext cx="2577300" cy="16353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 sz="1000"/>
            </a:lvl1pPr>
            <a:lvl2pPr indent="-285750" lvl="1" marL="914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34950" lvl="2" marL="1371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00"/>
              <a:buChar char="■"/>
              <a:defRPr sz="100"/>
            </a:lvl9pPr>
          </a:lstStyle>
          <a:p/>
        </p:txBody>
      </p:sp>
      <p:sp>
        <p:nvSpPr>
          <p:cNvPr id="413" name="Google Shape;413;p31"/>
          <p:cNvSpPr txBox="1"/>
          <p:nvPr>
            <p:ph idx="7" type="subTitle"/>
          </p:nvPr>
        </p:nvSpPr>
        <p:spPr>
          <a:xfrm>
            <a:off x="459450" y="3536952"/>
            <a:ext cx="2577300" cy="3177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b="1" sz="13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4" name="Google Shape;414;p31"/>
          <p:cNvSpPr txBox="1"/>
          <p:nvPr>
            <p:ph idx="8" type="body"/>
          </p:nvPr>
        </p:nvSpPr>
        <p:spPr>
          <a:xfrm>
            <a:off x="459450" y="3823300"/>
            <a:ext cx="2577300" cy="10377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 sz="1000"/>
            </a:lvl1pPr>
            <a:lvl2pPr indent="-285750" lvl="1" marL="914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34950" lvl="2" marL="1371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00"/>
              <a:buChar char="■"/>
              <a:defRPr sz="100"/>
            </a:lvl9pPr>
          </a:lstStyle>
          <a:p/>
        </p:txBody>
      </p:sp>
      <p:sp>
        <p:nvSpPr>
          <p:cNvPr id="415" name="Google Shape;415;p31"/>
          <p:cNvSpPr txBox="1"/>
          <p:nvPr>
            <p:ph idx="9" type="subTitle"/>
          </p:nvPr>
        </p:nvSpPr>
        <p:spPr>
          <a:xfrm>
            <a:off x="3313475" y="3536952"/>
            <a:ext cx="2577300" cy="3177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b="1" sz="13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" name="Google Shape;416;p31"/>
          <p:cNvSpPr txBox="1"/>
          <p:nvPr>
            <p:ph idx="13" type="body"/>
          </p:nvPr>
        </p:nvSpPr>
        <p:spPr>
          <a:xfrm>
            <a:off x="3313475" y="3823300"/>
            <a:ext cx="2577300" cy="10377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 sz="1000"/>
            </a:lvl1pPr>
            <a:lvl2pPr indent="-285750" lvl="1" marL="914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34950" lvl="2" marL="1371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00"/>
              <a:buChar char="■"/>
              <a:defRPr sz="100"/>
            </a:lvl9pPr>
          </a:lstStyle>
          <a:p/>
        </p:txBody>
      </p:sp>
      <p:sp>
        <p:nvSpPr>
          <p:cNvPr id="417" name="Google Shape;417;p31"/>
          <p:cNvSpPr txBox="1"/>
          <p:nvPr>
            <p:ph idx="14" type="body"/>
          </p:nvPr>
        </p:nvSpPr>
        <p:spPr>
          <a:xfrm>
            <a:off x="6107250" y="3823300"/>
            <a:ext cx="2577300" cy="10377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 sz="1000"/>
            </a:lvl1pPr>
            <a:lvl2pPr indent="-285750" lvl="1" marL="914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34950" lvl="2" marL="1371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00"/>
              <a:buChar char="■"/>
              <a:defRPr sz="1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2"/>
          <p:cNvSpPr txBox="1"/>
          <p:nvPr>
            <p:ph idx="1" type="body"/>
          </p:nvPr>
        </p:nvSpPr>
        <p:spPr>
          <a:xfrm>
            <a:off x="457200" y="1152475"/>
            <a:ext cx="38544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0" name="Google Shape;420;p32"/>
          <p:cNvSpPr txBox="1"/>
          <p:nvPr>
            <p:ph idx="2" type="body"/>
          </p:nvPr>
        </p:nvSpPr>
        <p:spPr>
          <a:xfrm>
            <a:off x="4832400" y="1152475"/>
            <a:ext cx="38544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1" name="Google Shape;42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2" name="Google Shape;422;p32"/>
          <p:cNvSpPr txBox="1"/>
          <p:nvPr>
            <p:ph type="title"/>
          </p:nvPr>
        </p:nvSpPr>
        <p:spPr>
          <a:xfrm>
            <a:off x="457200" y="277423"/>
            <a:ext cx="8229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23" name="Google Shape;42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3"/>
          <p:cNvSpPr/>
          <p:nvPr/>
        </p:nvSpPr>
        <p:spPr>
          <a:xfrm>
            <a:off x="5069700" y="1444000"/>
            <a:ext cx="3617100" cy="32193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91425" lIns="182875" spcFirstLastPara="1" rIns="91425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6" name="Google Shape;426;p33"/>
          <p:cNvSpPr txBox="1"/>
          <p:nvPr>
            <p:ph idx="1" type="body"/>
          </p:nvPr>
        </p:nvSpPr>
        <p:spPr>
          <a:xfrm>
            <a:off x="5331796" y="2116071"/>
            <a:ext cx="3136500" cy="2294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7" name="Google Shape;427;p33"/>
          <p:cNvSpPr txBox="1"/>
          <p:nvPr>
            <p:ph idx="2" type="body"/>
          </p:nvPr>
        </p:nvSpPr>
        <p:spPr>
          <a:xfrm>
            <a:off x="5331799" y="1697050"/>
            <a:ext cx="3136500" cy="293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Char char="●"/>
              <a:defRPr b="1" sz="1500">
                <a:solidFill>
                  <a:schemeClr val="accent3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8" name="Google Shape;428;p33"/>
          <p:cNvSpPr/>
          <p:nvPr/>
        </p:nvSpPr>
        <p:spPr>
          <a:xfrm>
            <a:off x="457200" y="1444000"/>
            <a:ext cx="3617100" cy="32193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91425" lIns="182875" spcFirstLastPara="1" rIns="91425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9" name="Google Shape;429;p33"/>
          <p:cNvSpPr txBox="1"/>
          <p:nvPr>
            <p:ph idx="3" type="body"/>
          </p:nvPr>
        </p:nvSpPr>
        <p:spPr>
          <a:xfrm>
            <a:off x="719296" y="2116071"/>
            <a:ext cx="3136500" cy="2294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0" name="Google Shape;430;p33"/>
          <p:cNvSpPr txBox="1"/>
          <p:nvPr>
            <p:ph idx="4" type="body"/>
          </p:nvPr>
        </p:nvSpPr>
        <p:spPr>
          <a:xfrm>
            <a:off x="719299" y="1697050"/>
            <a:ext cx="3136500" cy="293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Char char="●"/>
              <a:defRPr b="1" sz="1500">
                <a:solidFill>
                  <a:schemeClr val="accent3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1" name="Google Shape;43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2" name="Google Shape;432;p33"/>
          <p:cNvSpPr txBox="1"/>
          <p:nvPr>
            <p:ph type="title"/>
          </p:nvPr>
        </p:nvSpPr>
        <p:spPr>
          <a:xfrm>
            <a:off x="457200" y="277423"/>
            <a:ext cx="8229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33" name="Google Shape;433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3"/>
          <p:cNvSpPr/>
          <p:nvPr/>
        </p:nvSpPr>
        <p:spPr>
          <a:xfrm>
            <a:off x="8195275" y="1119525"/>
            <a:ext cx="728400" cy="728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3"/>
          <p:cNvSpPr/>
          <p:nvPr/>
        </p:nvSpPr>
        <p:spPr>
          <a:xfrm>
            <a:off x="3701775" y="1119525"/>
            <a:ext cx="728400" cy="728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3 columns">
  <p:cSld name="TITLE_AND_TWO_COLUMNS_1_1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4"/>
          <p:cNvSpPr/>
          <p:nvPr/>
        </p:nvSpPr>
        <p:spPr>
          <a:xfrm>
            <a:off x="459450" y="1568825"/>
            <a:ext cx="2543700" cy="3249600"/>
          </a:xfrm>
          <a:prstGeom prst="roundRect">
            <a:avLst>
              <a:gd fmla="val 3754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91425" lIns="91425" spcFirstLastPara="1" rIns="91425" wrap="square" tIns="1097275">
            <a:noAutofit/>
          </a:bodyPr>
          <a:lstStyle/>
          <a:p>
            <a:pPr indent="0" lvl="0" marL="9144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8" name="Google Shape;438;p34"/>
          <p:cNvSpPr txBox="1"/>
          <p:nvPr>
            <p:ph idx="1" type="body"/>
          </p:nvPr>
        </p:nvSpPr>
        <p:spPr>
          <a:xfrm>
            <a:off x="459450" y="2616050"/>
            <a:ext cx="2543700" cy="19941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9" name="Google Shape;439;p34"/>
          <p:cNvSpPr txBox="1"/>
          <p:nvPr>
            <p:ph type="title"/>
          </p:nvPr>
        </p:nvSpPr>
        <p:spPr>
          <a:xfrm>
            <a:off x="457200" y="277423"/>
            <a:ext cx="8229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0" name="Google Shape;44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1" name="Google Shape;441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4"/>
          <p:cNvSpPr/>
          <p:nvPr/>
        </p:nvSpPr>
        <p:spPr>
          <a:xfrm>
            <a:off x="459450" y="1568825"/>
            <a:ext cx="2543700" cy="896400"/>
          </a:xfrm>
          <a:prstGeom prst="round2SameRect">
            <a:avLst>
              <a:gd fmla="val 8866" name="adj1"/>
              <a:gd fmla="val 0" name="adj2"/>
            </a:avLst>
          </a:prstGeom>
          <a:solidFill>
            <a:srgbClr val="00395B"/>
          </a:solidFill>
          <a:ln>
            <a:noFill/>
          </a:ln>
        </p:spPr>
        <p:txBody>
          <a:bodyPr anchorCtr="0" anchor="ctr" bIns="91425" lIns="91425" spcFirstLastPara="1" rIns="91425" wrap="square" tIns="365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3" name="Google Shape;443;p34"/>
          <p:cNvSpPr/>
          <p:nvPr/>
        </p:nvSpPr>
        <p:spPr>
          <a:xfrm>
            <a:off x="1367100" y="1221050"/>
            <a:ext cx="728400" cy="728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4"/>
          <p:cNvSpPr/>
          <p:nvPr/>
        </p:nvSpPr>
        <p:spPr>
          <a:xfrm>
            <a:off x="3300150" y="1568825"/>
            <a:ext cx="2543700" cy="3249600"/>
          </a:xfrm>
          <a:prstGeom prst="roundRect">
            <a:avLst>
              <a:gd fmla="val 4356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91425" lIns="91425" spcFirstLastPara="1" rIns="91425" wrap="square" tIns="1097275">
            <a:noAutofit/>
          </a:bodyPr>
          <a:lstStyle/>
          <a:p>
            <a:pPr indent="0" lvl="0" marL="9144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5" name="Google Shape;445;p34"/>
          <p:cNvSpPr/>
          <p:nvPr/>
        </p:nvSpPr>
        <p:spPr>
          <a:xfrm>
            <a:off x="3300150" y="1568825"/>
            <a:ext cx="2543700" cy="896400"/>
          </a:xfrm>
          <a:prstGeom prst="round2SameRect">
            <a:avLst>
              <a:gd fmla="val 11688" name="adj1"/>
              <a:gd fmla="val 0" name="adj2"/>
            </a:avLst>
          </a:prstGeom>
          <a:solidFill>
            <a:srgbClr val="0079C1"/>
          </a:solidFill>
          <a:ln>
            <a:noFill/>
          </a:ln>
        </p:spPr>
        <p:txBody>
          <a:bodyPr anchorCtr="0" anchor="ctr" bIns="91425" lIns="91425" spcFirstLastPara="1" rIns="91425" wrap="square" tIns="365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6" name="Google Shape;446;p34"/>
          <p:cNvSpPr/>
          <p:nvPr/>
        </p:nvSpPr>
        <p:spPr>
          <a:xfrm>
            <a:off x="4207800" y="1221050"/>
            <a:ext cx="728400" cy="728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4"/>
          <p:cNvSpPr/>
          <p:nvPr/>
        </p:nvSpPr>
        <p:spPr>
          <a:xfrm>
            <a:off x="6140850" y="1568825"/>
            <a:ext cx="2543700" cy="3249600"/>
          </a:xfrm>
          <a:prstGeom prst="roundRect">
            <a:avLst>
              <a:gd fmla="val 4957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91425" lIns="91425" spcFirstLastPara="1" rIns="91425" wrap="square" tIns="1097275">
            <a:noAutofit/>
          </a:bodyPr>
          <a:lstStyle/>
          <a:p>
            <a:pPr indent="0" lvl="0" marL="91440" rtl="0" algn="l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8" name="Google Shape;448;p34"/>
          <p:cNvSpPr/>
          <p:nvPr/>
        </p:nvSpPr>
        <p:spPr>
          <a:xfrm>
            <a:off x="6140850" y="1568825"/>
            <a:ext cx="2543700" cy="896400"/>
          </a:xfrm>
          <a:prstGeom prst="round2SameRect">
            <a:avLst>
              <a:gd fmla="val 9984" name="adj1"/>
              <a:gd fmla="val 0" name="adj2"/>
            </a:avLst>
          </a:prstGeom>
          <a:solidFill>
            <a:srgbClr val="28AFFF"/>
          </a:solidFill>
          <a:ln>
            <a:noFill/>
          </a:ln>
        </p:spPr>
        <p:txBody>
          <a:bodyPr anchorCtr="0" anchor="ctr" bIns="91425" lIns="91425" spcFirstLastPara="1" rIns="91425" wrap="square" tIns="365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9" name="Google Shape;449;p34"/>
          <p:cNvSpPr/>
          <p:nvPr/>
        </p:nvSpPr>
        <p:spPr>
          <a:xfrm>
            <a:off x="7048500" y="1221050"/>
            <a:ext cx="728400" cy="728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4"/>
          <p:cNvSpPr txBox="1"/>
          <p:nvPr>
            <p:ph idx="2" type="subTitle"/>
          </p:nvPr>
        </p:nvSpPr>
        <p:spPr>
          <a:xfrm>
            <a:off x="459450" y="1990450"/>
            <a:ext cx="2543700" cy="3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451" name="Google Shape;451;p34"/>
          <p:cNvSpPr txBox="1"/>
          <p:nvPr>
            <p:ph idx="3" type="subTitle"/>
          </p:nvPr>
        </p:nvSpPr>
        <p:spPr>
          <a:xfrm>
            <a:off x="3300150" y="1990450"/>
            <a:ext cx="2543700" cy="3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452" name="Google Shape;452;p34"/>
          <p:cNvSpPr txBox="1"/>
          <p:nvPr>
            <p:ph idx="4" type="subTitle"/>
          </p:nvPr>
        </p:nvSpPr>
        <p:spPr>
          <a:xfrm>
            <a:off x="6140850" y="1990450"/>
            <a:ext cx="2543700" cy="3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453" name="Google Shape;453;p34"/>
          <p:cNvSpPr txBox="1"/>
          <p:nvPr>
            <p:ph idx="5" type="body"/>
          </p:nvPr>
        </p:nvSpPr>
        <p:spPr>
          <a:xfrm>
            <a:off x="3300150" y="2616050"/>
            <a:ext cx="2543700" cy="19941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4" name="Google Shape;454;p34"/>
          <p:cNvSpPr txBox="1"/>
          <p:nvPr>
            <p:ph idx="6" type="body"/>
          </p:nvPr>
        </p:nvSpPr>
        <p:spPr>
          <a:xfrm>
            <a:off x="6140850" y="2616050"/>
            <a:ext cx="2543700" cy="19941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ccess Story Layout ">
  <p:cSld name="TITLE_AND_TWO_COLUMNS_1_1_1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5"/>
          <p:cNvSpPr/>
          <p:nvPr/>
        </p:nvSpPr>
        <p:spPr>
          <a:xfrm>
            <a:off x="3198055" y="3816043"/>
            <a:ext cx="5376600" cy="1047600"/>
          </a:xfrm>
          <a:prstGeom prst="roundRect">
            <a:avLst>
              <a:gd fmla="val 17624" name="adj"/>
            </a:avLst>
          </a:prstGeom>
          <a:solidFill>
            <a:srgbClr val="D6EDFB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1005825" spcFirstLastPara="1" rIns="18287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7" name="Google Shape;457;p35"/>
          <p:cNvSpPr txBox="1"/>
          <p:nvPr>
            <p:ph idx="1" type="subTitle"/>
          </p:nvPr>
        </p:nvSpPr>
        <p:spPr>
          <a:xfrm>
            <a:off x="3278701" y="4450650"/>
            <a:ext cx="1205100" cy="3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458" name="Google Shape;458;p35"/>
          <p:cNvSpPr txBox="1"/>
          <p:nvPr>
            <p:ph idx="2" type="subTitle"/>
          </p:nvPr>
        </p:nvSpPr>
        <p:spPr>
          <a:xfrm>
            <a:off x="4611951" y="4450650"/>
            <a:ext cx="1205100" cy="3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459" name="Google Shape;459;p35"/>
          <p:cNvSpPr txBox="1"/>
          <p:nvPr>
            <p:ph idx="3" type="subTitle"/>
          </p:nvPr>
        </p:nvSpPr>
        <p:spPr>
          <a:xfrm>
            <a:off x="5955676" y="4450650"/>
            <a:ext cx="1205100" cy="3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460" name="Google Shape;460;p35"/>
          <p:cNvSpPr txBox="1"/>
          <p:nvPr>
            <p:ph idx="4" type="subTitle"/>
          </p:nvPr>
        </p:nvSpPr>
        <p:spPr>
          <a:xfrm>
            <a:off x="7299401" y="4450650"/>
            <a:ext cx="1205100" cy="3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461" name="Google Shape;461;p35"/>
          <p:cNvSpPr txBox="1"/>
          <p:nvPr>
            <p:ph type="title"/>
          </p:nvPr>
        </p:nvSpPr>
        <p:spPr>
          <a:xfrm>
            <a:off x="457200" y="277425"/>
            <a:ext cx="41472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2" name="Google Shape;46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3" name="Google Shape;463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35"/>
          <p:cNvSpPr/>
          <p:nvPr/>
        </p:nvSpPr>
        <p:spPr>
          <a:xfrm>
            <a:off x="3198050" y="701243"/>
            <a:ext cx="5376600" cy="1843500"/>
          </a:xfrm>
          <a:prstGeom prst="roundRect">
            <a:avLst>
              <a:gd fmla="val 9562" name="adj"/>
            </a:avLst>
          </a:prstGeom>
          <a:solidFill>
            <a:srgbClr val="1C9DE9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400" spcFirstLastPara="1" rIns="18287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5" name="Google Shape;465;p35"/>
          <p:cNvSpPr/>
          <p:nvPr/>
        </p:nvSpPr>
        <p:spPr>
          <a:xfrm rot="-5400000">
            <a:off x="2638250" y="1261808"/>
            <a:ext cx="1842000" cy="722400"/>
          </a:xfrm>
          <a:prstGeom prst="round2SameRect">
            <a:avLst>
              <a:gd fmla="val 16244" name="adj1"/>
              <a:gd fmla="val 0" name="adj2"/>
            </a:avLst>
          </a:prstGeom>
          <a:solidFill>
            <a:srgbClr val="1C9DE9"/>
          </a:solidFill>
          <a:ln>
            <a:noFill/>
          </a:ln>
          <a:effectLst>
            <a:outerShdw blurRad="200025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5"/>
          <p:cNvSpPr/>
          <p:nvPr/>
        </p:nvSpPr>
        <p:spPr>
          <a:xfrm>
            <a:off x="3198000" y="2469636"/>
            <a:ext cx="5376600" cy="1854900"/>
          </a:xfrm>
          <a:prstGeom prst="roundRect">
            <a:avLst>
              <a:gd fmla="val 9562" name="adj"/>
            </a:avLst>
          </a:prstGeom>
          <a:solidFill>
            <a:srgbClr val="79C5F2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400" spcFirstLastPara="1" rIns="18287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7" name="Google Shape;467;p35"/>
          <p:cNvSpPr/>
          <p:nvPr/>
        </p:nvSpPr>
        <p:spPr>
          <a:xfrm rot="-5400000">
            <a:off x="2632350" y="3035887"/>
            <a:ext cx="1853700" cy="722400"/>
          </a:xfrm>
          <a:prstGeom prst="round2SameRect">
            <a:avLst>
              <a:gd fmla="val 16244" name="adj1"/>
              <a:gd fmla="val 0" name="adj2"/>
            </a:avLst>
          </a:prstGeom>
          <a:solidFill>
            <a:srgbClr val="79C5F2"/>
          </a:solidFill>
          <a:ln>
            <a:noFill/>
          </a:ln>
          <a:effectLst>
            <a:outerShdw blurRad="200025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5"/>
          <p:cNvSpPr/>
          <p:nvPr/>
        </p:nvSpPr>
        <p:spPr>
          <a:xfrm rot="-5400000">
            <a:off x="8397306" y="552343"/>
            <a:ext cx="331800" cy="3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5"/>
          <p:cNvSpPr/>
          <p:nvPr/>
        </p:nvSpPr>
        <p:spPr>
          <a:xfrm rot="-5400000">
            <a:off x="8397306" y="2302557"/>
            <a:ext cx="331800" cy="3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5"/>
          <p:cNvSpPr/>
          <p:nvPr/>
        </p:nvSpPr>
        <p:spPr>
          <a:xfrm>
            <a:off x="478137" y="1922431"/>
            <a:ext cx="1961700" cy="2941200"/>
          </a:xfrm>
          <a:prstGeom prst="roundRect">
            <a:avLst>
              <a:gd fmla="val 9617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1005825" spcFirstLastPara="1" rIns="18287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1" name="Google Shape;471;p35"/>
          <p:cNvSpPr/>
          <p:nvPr/>
        </p:nvSpPr>
        <p:spPr>
          <a:xfrm>
            <a:off x="474550" y="1922443"/>
            <a:ext cx="1961700" cy="744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598E"/>
              </a:solidFill>
            </a:endParaRPr>
          </a:p>
        </p:txBody>
      </p:sp>
      <p:sp>
        <p:nvSpPr>
          <p:cNvPr id="472" name="Google Shape;472;p35"/>
          <p:cNvSpPr/>
          <p:nvPr/>
        </p:nvSpPr>
        <p:spPr>
          <a:xfrm rot="-5400000">
            <a:off x="2272551" y="1775905"/>
            <a:ext cx="331800" cy="3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5"/>
          <p:cNvSpPr/>
          <p:nvPr/>
        </p:nvSpPr>
        <p:spPr>
          <a:xfrm rot="-5400000">
            <a:off x="8397306" y="4158934"/>
            <a:ext cx="331800" cy="3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5"/>
          <p:cNvSpPr txBox="1"/>
          <p:nvPr>
            <p:ph idx="5" type="body"/>
          </p:nvPr>
        </p:nvSpPr>
        <p:spPr>
          <a:xfrm>
            <a:off x="478125" y="2773425"/>
            <a:ext cx="1961700" cy="18549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Autofit/>
          </a:bodyPr>
          <a:lstStyle>
            <a:lvl1pPr indent="-2857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Char char="●"/>
              <a:defRPr sz="900">
                <a:solidFill>
                  <a:srgbClr val="00598E"/>
                </a:solidFill>
              </a:defRPr>
            </a:lvl1pPr>
            <a:lvl2pPr indent="-28575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598E"/>
              </a:buClr>
              <a:buSzPts val="900"/>
              <a:buChar char="○"/>
              <a:defRPr sz="900">
                <a:solidFill>
                  <a:srgbClr val="00598E"/>
                </a:solidFill>
              </a:defRPr>
            </a:lvl2pPr>
            <a:lvl3pPr indent="-28575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598E"/>
              </a:buClr>
              <a:buSzPts val="900"/>
              <a:buChar char="■"/>
              <a:defRPr sz="900">
                <a:solidFill>
                  <a:srgbClr val="00598E"/>
                </a:solidFill>
              </a:defRPr>
            </a:lvl3pPr>
            <a:lvl4pPr indent="-28575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598E"/>
              </a:buClr>
              <a:buSzPts val="900"/>
              <a:buChar char="●"/>
              <a:defRPr sz="900">
                <a:solidFill>
                  <a:srgbClr val="00598E"/>
                </a:solidFill>
              </a:defRPr>
            </a:lvl4pPr>
            <a:lvl5pPr indent="-28575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598E"/>
              </a:buClr>
              <a:buSzPts val="900"/>
              <a:buChar char="○"/>
              <a:defRPr sz="900">
                <a:solidFill>
                  <a:srgbClr val="00598E"/>
                </a:solidFill>
              </a:defRPr>
            </a:lvl5pPr>
            <a:lvl6pPr indent="-28575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598E"/>
              </a:buClr>
              <a:buSzPts val="900"/>
              <a:buChar char="■"/>
              <a:defRPr sz="900">
                <a:solidFill>
                  <a:srgbClr val="00598E"/>
                </a:solidFill>
              </a:defRPr>
            </a:lvl6pPr>
            <a:lvl7pPr indent="-28575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598E"/>
              </a:buClr>
              <a:buSzPts val="900"/>
              <a:buChar char="●"/>
              <a:defRPr sz="900">
                <a:solidFill>
                  <a:srgbClr val="00598E"/>
                </a:solidFill>
              </a:defRPr>
            </a:lvl7pPr>
            <a:lvl8pPr indent="-28575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598E"/>
              </a:buClr>
              <a:buSzPts val="900"/>
              <a:buChar char="○"/>
              <a:defRPr sz="900">
                <a:solidFill>
                  <a:srgbClr val="00598E"/>
                </a:solidFill>
              </a:defRPr>
            </a:lvl8pPr>
            <a:lvl9pPr indent="-285750" lvl="8" marL="41148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598E"/>
              </a:buClr>
              <a:buSzPts val="900"/>
              <a:buChar char="■"/>
              <a:defRPr sz="9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475" name="Google Shape;475;p35"/>
          <p:cNvSpPr txBox="1"/>
          <p:nvPr>
            <p:ph idx="6" type="body"/>
          </p:nvPr>
        </p:nvSpPr>
        <p:spPr>
          <a:xfrm>
            <a:off x="4085475" y="922400"/>
            <a:ext cx="4311900" cy="13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54000" lvl="1" marL="914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"/>
              <a:buChar char="○"/>
              <a:defRPr sz="400">
                <a:solidFill>
                  <a:schemeClr val="lt1"/>
                </a:solidFill>
              </a:defRPr>
            </a:lvl2pPr>
            <a:lvl3pPr indent="-254000" lvl="2" marL="1371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"/>
              <a:buChar char="■"/>
              <a:defRPr sz="400">
                <a:solidFill>
                  <a:schemeClr val="lt1"/>
                </a:solidFill>
              </a:defRPr>
            </a:lvl3pPr>
            <a:lvl4pPr indent="-254000" lvl="3" marL="1828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"/>
              <a:buChar char="●"/>
              <a:defRPr sz="400">
                <a:solidFill>
                  <a:schemeClr val="lt1"/>
                </a:solidFill>
              </a:defRPr>
            </a:lvl4pPr>
            <a:lvl5pPr indent="-254000" lvl="4" marL="22860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"/>
              <a:buChar char="○"/>
              <a:defRPr sz="400">
                <a:solidFill>
                  <a:schemeClr val="lt1"/>
                </a:solidFill>
              </a:defRPr>
            </a:lvl5pPr>
            <a:lvl6pPr indent="-254000" lvl="5" marL="2743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"/>
              <a:buChar char="■"/>
              <a:defRPr sz="400">
                <a:solidFill>
                  <a:schemeClr val="lt1"/>
                </a:solidFill>
              </a:defRPr>
            </a:lvl6pPr>
            <a:lvl7pPr indent="-254000" lvl="6" marL="3200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"/>
              <a:buChar char="●"/>
              <a:defRPr sz="400">
                <a:solidFill>
                  <a:schemeClr val="lt1"/>
                </a:solidFill>
              </a:defRPr>
            </a:lvl7pPr>
            <a:lvl8pPr indent="-254000" lvl="7" marL="3657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"/>
              <a:buChar char="○"/>
              <a:defRPr sz="400">
                <a:solidFill>
                  <a:schemeClr val="lt1"/>
                </a:solidFill>
              </a:defRPr>
            </a:lvl8pPr>
            <a:lvl9pPr indent="-254000" lvl="8" marL="41148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ts val="400"/>
              <a:buChar char="■"/>
              <a:defRPr sz="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6" name="Google Shape;476;p35"/>
          <p:cNvSpPr txBox="1"/>
          <p:nvPr>
            <p:ph idx="7" type="body"/>
          </p:nvPr>
        </p:nvSpPr>
        <p:spPr>
          <a:xfrm>
            <a:off x="4085475" y="2725695"/>
            <a:ext cx="4311900" cy="13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60350" lvl="1" marL="914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500"/>
              <a:buChar char="○"/>
              <a:defRPr sz="500">
                <a:solidFill>
                  <a:schemeClr val="lt1"/>
                </a:solidFill>
              </a:defRPr>
            </a:lvl2pPr>
            <a:lvl3pPr indent="-260350" lvl="2" marL="1371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500"/>
              <a:buChar char="■"/>
              <a:defRPr sz="500">
                <a:solidFill>
                  <a:schemeClr val="lt1"/>
                </a:solidFill>
              </a:defRPr>
            </a:lvl3pPr>
            <a:lvl4pPr indent="-260350" lvl="3" marL="1828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500"/>
              <a:buChar char="●"/>
              <a:defRPr sz="500">
                <a:solidFill>
                  <a:schemeClr val="lt1"/>
                </a:solidFill>
              </a:defRPr>
            </a:lvl4pPr>
            <a:lvl5pPr indent="-260350" lvl="4" marL="22860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500"/>
              <a:buChar char="○"/>
              <a:defRPr sz="500">
                <a:solidFill>
                  <a:schemeClr val="lt1"/>
                </a:solidFill>
              </a:defRPr>
            </a:lvl5pPr>
            <a:lvl6pPr indent="-260350" lvl="5" marL="2743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500"/>
              <a:buChar char="■"/>
              <a:defRPr sz="500">
                <a:solidFill>
                  <a:schemeClr val="lt1"/>
                </a:solidFill>
              </a:defRPr>
            </a:lvl6pPr>
            <a:lvl7pPr indent="-260350" lvl="6" marL="3200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500"/>
              <a:buChar char="●"/>
              <a:defRPr sz="500">
                <a:solidFill>
                  <a:schemeClr val="lt1"/>
                </a:solidFill>
              </a:defRPr>
            </a:lvl7pPr>
            <a:lvl8pPr indent="-260350" lvl="7" marL="3657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500"/>
              <a:buChar char="○"/>
              <a:defRPr sz="500">
                <a:solidFill>
                  <a:schemeClr val="lt1"/>
                </a:solidFill>
              </a:defRPr>
            </a:lvl8pPr>
            <a:lvl9pPr indent="-260350" lvl="8" marL="41148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ts val="500"/>
              <a:buChar char="■"/>
              <a:defRPr sz="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7" name="Google Shape;477;p35"/>
          <p:cNvSpPr txBox="1"/>
          <p:nvPr>
            <p:ph idx="8" type="subTitle"/>
          </p:nvPr>
        </p:nvSpPr>
        <p:spPr>
          <a:xfrm>
            <a:off x="478225" y="2008250"/>
            <a:ext cx="196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400"/>
              <a:buNone/>
              <a:defRPr b="1" sz="1400">
                <a:solidFill>
                  <a:srgbClr val="00598E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8" name="Google Shape;478;p35"/>
          <p:cNvSpPr txBox="1"/>
          <p:nvPr>
            <p:ph idx="9" type="subTitle"/>
          </p:nvPr>
        </p:nvSpPr>
        <p:spPr>
          <a:xfrm rot="-5400000">
            <a:off x="2689700" y="1297325"/>
            <a:ext cx="1739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9" name="Google Shape;479;p35"/>
          <p:cNvSpPr txBox="1"/>
          <p:nvPr>
            <p:ph idx="13" type="subTitle"/>
          </p:nvPr>
        </p:nvSpPr>
        <p:spPr>
          <a:xfrm rot="-5400000">
            <a:off x="2689700" y="3106675"/>
            <a:ext cx="1739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ccess Story Challenge Layout">
  <p:cSld name="TITLE_AND_TWO_COLUMNS_1_1_1_1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6"/>
          <p:cNvSpPr txBox="1"/>
          <p:nvPr>
            <p:ph type="title"/>
          </p:nvPr>
        </p:nvSpPr>
        <p:spPr>
          <a:xfrm>
            <a:off x="457200" y="277425"/>
            <a:ext cx="41472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2" name="Google Shape;48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3" name="Google Shape;48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36"/>
          <p:cNvSpPr/>
          <p:nvPr/>
        </p:nvSpPr>
        <p:spPr>
          <a:xfrm>
            <a:off x="457200" y="1231725"/>
            <a:ext cx="8229600" cy="3431700"/>
          </a:xfrm>
          <a:prstGeom prst="roundRect">
            <a:avLst>
              <a:gd fmla="val 6004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6"/>
          <p:cNvSpPr/>
          <p:nvPr/>
        </p:nvSpPr>
        <p:spPr>
          <a:xfrm>
            <a:off x="457275" y="1231725"/>
            <a:ext cx="2057400" cy="722400"/>
          </a:xfrm>
          <a:prstGeom prst="round2SameRect">
            <a:avLst>
              <a:gd fmla="val 24381" name="adj1"/>
              <a:gd fmla="val 0" name="adj2"/>
            </a:avLst>
          </a:prstGeom>
          <a:solidFill>
            <a:srgbClr val="1C9DE9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6"/>
          <p:cNvSpPr/>
          <p:nvPr/>
        </p:nvSpPr>
        <p:spPr>
          <a:xfrm rot="10800000">
            <a:off x="5982700" y="0"/>
            <a:ext cx="1380600" cy="572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36"/>
          <p:cNvSpPr/>
          <p:nvPr/>
        </p:nvSpPr>
        <p:spPr>
          <a:xfrm>
            <a:off x="457275" y="1931025"/>
            <a:ext cx="8229600" cy="23100"/>
          </a:xfrm>
          <a:prstGeom prst="rect">
            <a:avLst/>
          </a:prstGeom>
          <a:solidFill>
            <a:srgbClr val="1C9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36"/>
          <p:cNvSpPr txBox="1"/>
          <p:nvPr>
            <p:ph idx="1" type="body"/>
          </p:nvPr>
        </p:nvSpPr>
        <p:spPr>
          <a:xfrm>
            <a:off x="812125" y="2322300"/>
            <a:ext cx="4098300" cy="1797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254000" lvl="1" marL="914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00"/>
              <a:buChar char="○"/>
              <a:defRPr sz="400"/>
            </a:lvl2pPr>
            <a:lvl3pPr indent="-254000" lvl="2" marL="1371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00"/>
              <a:buChar char="■"/>
              <a:defRPr sz="400"/>
            </a:lvl3pPr>
            <a:lvl4pPr indent="-254000" lvl="3" marL="1828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00"/>
              <a:buChar char="●"/>
              <a:defRPr sz="400"/>
            </a:lvl4pPr>
            <a:lvl5pPr indent="-254000" lvl="4" marL="22860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00"/>
              <a:buChar char="○"/>
              <a:defRPr sz="400"/>
            </a:lvl5pPr>
            <a:lvl6pPr indent="-254000" lvl="5" marL="2743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00"/>
              <a:buChar char="■"/>
              <a:defRPr sz="400"/>
            </a:lvl6pPr>
            <a:lvl7pPr indent="-254000" lvl="6" marL="3200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00"/>
              <a:buChar char="●"/>
              <a:defRPr sz="400"/>
            </a:lvl7pPr>
            <a:lvl8pPr indent="-254000" lvl="7" marL="3657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00"/>
              <a:buChar char="○"/>
              <a:defRPr sz="400"/>
            </a:lvl8pPr>
            <a:lvl9pPr indent="-254000" lvl="8" marL="41148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400"/>
              <a:buChar char="■"/>
              <a:defRPr sz="400"/>
            </a:lvl9pPr>
          </a:lstStyle>
          <a:p/>
        </p:txBody>
      </p:sp>
      <p:sp>
        <p:nvSpPr>
          <p:cNvPr id="489" name="Google Shape;489;p36"/>
          <p:cNvSpPr txBox="1"/>
          <p:nvPr>
            <p:ph idx="2" type="subTitle"/>
          </p:nvPr>
        </p:nvSpPr>
        <p:spPr>
          <a:xfrm>
            <a:off x="505113" y="1299863"/>
            <a:ext cx="196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0" name="Google Shape;490;p36"/>
          <p:cNvSpPr txBox="1"/>
          <p:nvPr>
            <p:ph idx="3" type="subTitle"/>
          </p:nvPr>
        </p:nvSpPr>
        <p:spPr>
          <a:xfrm>
            <a:off x="2562538" y="1299863"/>
            <a:ext cx="196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36"/>
          <p:cNvSpPr txBox="1"/>
          <p:nvPr>
            <p:ph idx="4" type="subTitle"/>
          </p:nvPr>
        </p:nvSpPr>
        <p:spPr>
          <a:xfrm>
            <a:off x="4619938" y="1299863"/>
            <a:ext cx="196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36"/>
          <p:cNvSpPr txBox="1"/>
          <p:nvPr>
            <p:ph idx="5" type="subTitle"/>
          </p:nvPr>
        </p:nvSpPr>
        <p:spPr>
          <a:xfrm>
            <a:off x="6677338" y="1299863"/>
            <a:ext cx="196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ccess Story Solutions Layout">
  <p:cSld name="TITLE_AND_TWO_COLUMNS_1_1_1_1_1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7"/>
          <p:cNvSpPr txBox="1"/>
          <p:nvPr>
            <p:ph type="title"/>
          </p:nvPr>
        </p:nvSpPr>
        <p:spPr>
          <a:xfrm>
            <a:off x="457200" y="277425"/>
            <a:ext cx="41472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5" name="Google Shape;49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6" name="Google Shape;496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37"/>
          <p:cNvSpPr/>
          <p:nvPr/>
        </p:nvSpPr>
        <p:spPr>
          <a:xfrm rot="10800000">
            <a:off x="5982700" y="0"/>
            <a:ext cx="1380600" cy="572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7"/>
          <p:cNvSpPr/>
          <p:nvPr/>
        </p:nvSpPr>
        <p:spPr>
          <a:xfrm>
            <a:off x="457200" y="1231725"/>
            <a:ext cx="8229600" cy="3431700"/>
          </a:xfrm>
          <a:prstGeom prst="roundRect">
            <a:avLst>
              <a:gd fmla="val 6004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37"/>
          <p:cNvSpPr/>
          <p:nvPr/>
        </p:nvSpPr>
        <p:spPr>
          <a:xfrm>
            <a:off x="457275" y="1931025"/>
            <a:ext cx="8229600" cy="23100"/>
          </a:xfrm>
          <a:prstGeom prst="rect">
            <a:avLst/>
          </a:prstGeom>
          <a:solidFill>
            <a:srgbClr val="4BB1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37"/>
          <p:cNvSpPr/>
          <p:nvPr/>
        </p:nvSpPr>
        <p:spPr>
          <a:xfrm>
            <a:off x="2514688" y="1231725"/>
            <a:ext cx="2057400" cy="722400"/>
          </a:xfrm>
          <a:prstGeom prst="round2SameRect">
            <a:avLst>
              <a:gd fmla="val 24381" name="adj1"/>
              <a:gd fmla="val 0" name="adj2"/>
            </a:avLst>
          </a:prstGeom>
          <a:solidFill>
            <a:srgbClr val="4BB1ED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7"/>
          <p:cNvSpPr/>
          <p:nvPr/>
        </p:nvSpPr>
        <p:spPr>
          <a:xfrm>
            <a:off x="3338979" y="2496446"/>
            <a:ext cx="572700" cy="572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7"/>
          <p:cNvSpPr/>
          <p:nvPr/>
        </p:nvSpPr>
        <p:spPr>
          <a:xfrm>
            <a:off x="1445638" y="2496446"/>
            <a:ext cx="572700" cy="572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7"/>
          <p:cNvSpPr/>
          <p:nvPr/>
        </p:nvSpPr>
        <p:spPr>
          <a:xfrm>
            <a:off x="7125625" y="2496446"/>
            <a:ext cx="572700" cy="572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7"/>
          <p:cNvSpPr/>
          <p:nvPr/>
        </p:nvSpPr>
        <p:spPr>
          <a:xfrm>
            <a:off x="5313500" y="2662799"/>
            <a:ext cx="410356" cy="240001"/>
          </a:xfrm>
          <a:custGeom>
            <a:rect b="b" l="l" r="r" t="t"/>
            <a:pathLst>
              <a:path extrusionOk="0" h="866" w="1480">
                <a:moveTo>
                  <a:pt x="390" y="328"/>
                </a:moveTo>
                <a:cubicBezTo>
                  <a:pt x="322" y="328"/>
                  <a:pt x="263" y="341"/>
                  <a:pt x="214" y="366"/>
                </a:cubicBezTo>
                <a:cubicBezTo>
                  <a:pt x="172" y="388"/>
                  <a:pt x="138" y="419"/>
                  <a:pt x="115" y="457"/>
                </a:cubicBezTo>
                <a:cubicBezTo>
                  <a:pt x="77" y="522"/>
                  <a:pt x="76" y="602"/>
                  <a:pt x="113" y="666"/>
                </a:cubicBezTo>
                <a:cubicBezTo>
                  <a:pt x="155" y="739"/>
                  <a:pt x="236" y="780"/>
                  <a:pt x="342" y="780"/>
                </a:cubicBezTo>
                <a:lnTo>
                  <a:pt x="1019" y="780"/>
                </a:lnTo>
                <a:cubicBezTo>
                  <a:pt x="1138" y="780"/>
                  <a:pt x="1236" y="746"/>
                  <a:pt x="1303" y="681"/>
                </a:cubicBezTo>
                <a:cubicBezTo>
                  <a:pt x="1361" y="627"/>
                  <a:pt x="1393" y="553"/>
                  <a:pt x="1393" y="474"/>
                </a:cubicBezTo>
                <a:cubicBezTo>
                  <a:pt x="1394" y="405"/>
                  <a:pt x="1370" y="340"/>
                  <a:pt x="1325" y="292"/>
                </a:cubicBezTo>
                <a:cubicBezTo>
                  <a:pt x="1275" y="239"/>
                  <a:pt x="1202" y="210"/>
                  <a:pt x="1116" y="208"/>
                </a:cubicBezTo>
                <a:cubicBezTo>
                  <a:pt x="1102" y="208"/>
                  <a:pt x="1086" y="209"/>
                  <a:pt x="1069" y="213"/>
                </a:cubicBezTo>
                <a:cubicBezTo>
                  <a:pt x="1052" y="216"/>
                  <a:pt x="1036" y="209"/>
                  <a:pt x="1026" y="195"/>
                </a:cubicBezTo>
                <a:cubicBezTo>
                  <a:pt x="978" y="127"/>
                  <a:pt x="899" y="86"/>
                  <a:pt x="815" y="86"/>
                </a:cubicBezTo>
                <a:cubicBezTo>
                  <a:pt x="684" y="86"/>
                  <a:pt x="573" y="185"/>
                  <a:pt x="558" y="315"/>
                </a:cubicBezTo>
                <a:cubicBezTo>
                  <a:pt x="557" y="328"/>
                  <a:pt x="549" y="340"/>
                  <a:pt x="537" y="347"/>
                </a:cubicBezTo>
                <a:cubicBezTo>
                  <a:pt x="525" y="354"/>
                  <a:pt x="511" y="355"/>
                  <a:pt x="498" y="349"/>
                </a:cubicBezTo>
                <a:cubicBezTo>
                  <a:pt x="466" y="335"/>
                  <a:pt x="431" y="328"/>
                  <a:pt x="394" y="328"/>
                </a:cubicBezTo>
                <a:cubicBezTo>
                  <a:pt x="393" y="328"/>
                  <a:pt x="391" y="328"/>
                  <a:pt x="390" y="328"/>
                </a:cubicBezTo>
                <a:close/>
                <a:moveTo>
                  <a:pt x="1019" y="866"/>
                </a:moveTo>
                <a:lnTo>
                  <a:pt x="342" y="866"/>
                </a:lnTo>
                <a:cubicBezTo>
                  <a:pt x="206" y="866"/>
                  <a:pt x="95" y="809"/>
                  <a:pt x="38" y="709"/>
                </a:cubicBezTo>
                <a:cubicBezTo>
                  <a:pt x="-14" y="619"/>
                  <a:pt x="-13" y="506"/>
                  <a:pt x="41" y="414"/>
                </a:cubicBezTo>
                <a:cubicBezTo>
                  <a:pt x="71" y="362"/>
                  <a:pt x="118" y="319"/>
                  <a:pt x="175" y="289"/>
                </a:cubicBezTo>
                <a:cubicBezTo>
                  <a:pt x="237" y="257"/>
                  <a:pt x="312" y="241"/>
                  <a:pt x="395" y="242"/>
                </a:cubicBezTo>
                <a:cubicBezTo>
                  <a:pt x="425" y="242"/>
                  <a:pt x="454" y="246"/>
                  <a:pt x="483" y="253"/>
                </a:cubicBezTo>
                <a:cubicBezTo>
                  <a:pt x="523" y="106"/>
                  <a:pt x="658" y="0"/>
                  <a:pt x="815" y="0"/>
                </a:cubicBezTo>
                <a:cubicBezTo>
                  <a:pt x="917" y="0"/>
                  <a:pt x="1014" y="46"/>
                  <a:pt x="1080" y="124"/>
                </a:cubicBezTo>
                <a:cubicBezTo>
                  <a:pt x="1093" y="123"/>
                  <a:pt x="1105" y="122"/>
                  <a:pt x="1117" y="122"/>
                </a:cubicBezTo>
                <a:cubicBezTo>
                  <a:pt x="1228" y="124"/>
                  <a:pt x="1321" y="162"/>
                  <a:pt x="1388" y="233"/>
                </a:cubicBezTo>
                <a:cubicBezTo>
                  <a:pt x="1448" y="298"/>
                  <a:pt x="1480" y="383"/>
                  <a:pt x="1480" y="475"/>
                </a:cubicBezTo>
                <a:cubicBezTo>
                  <a:pt x="1479" y="577"/>
                  <a:pt x="1437" y="673"/>
                  <a:pt x="1363" y="744"/>
                </a:cubicBezTo>
                <a:cubicBezTo>
                  <a:pt x="1279" y="823"/>
                  <a:pt x="1160" y="866"/>
                  <a:pt x="1019" y="866"/>
                </a:cubicBezTo>
                <a:close/>
              </a:path>
            </a:pathLst>
          </a:custGeom>
          <a:gradFill>
            <a:gsLst>
              <a:gs pos="0">
                <a:srgbClr val="1C9DE9"/>
              </a:gs>
              <a:gs pos="100000">
                <a:srgbClr val="A8D9F7"/>
              </a:gs>
            </a:gsLst>
            <a:lin ang="2698631" scaled="0"/>
          </a:gra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37"/>
          <p:cNvSpPr/>
          <p:nvPr/>
        </p:nvSpPr>
        <p:spPr>
          <a:xfrm>
            <a:off x="5232300" y="2496446"/>
            <a:ext cx="572700" cy="572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7"/>
          <p:cNvSpPr txBox="1"/>
          <p:nvPr>
            <p:ph idx="1" type="subTitle"/>
          </p:nvPr>
        </p:nvSpPr>
        <p:spPr>
          <a:xfrm>
            <a:off x="977800" y="3261275"/>
            <a:ext cx="1508400" cy="3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507" name="Google Shape;507;p37"/>
          <p:cNvSpPr txBox="1"/>
          <p:nvPr>
            <p:ph idx="2" type="subTitle"/>
          </p:nvPr>
        </p:nvSpPr>
        <p:spPr>
          <a:xfrm>
            <a:off x="2871125" y="3261275"/>
            <a:ext cx="1508400" cy="3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508" name="Google Shape;508;p37"/>
          <p:cNvSpPr txBox="1"/>
          <p:nvPr>
            <p:ph idx="3" type="subTitle"/>
          </p:nvPr>
        </p:nvSpPr>
        <p:spPr>
          <a:xfrm>
            <a:off x="4764450" y="3261275"/>
            <a:ext cx="1508400" cy="3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509" name="Google Shape;509;p37"/>
          <p:cNvSpPr txBox="1"/>
          <p:nvPr>
            <p:ph idx="4" type="subTitle"/>
          </p:nvPr>
        </p:nvSpPr>
        <p:spPr>
          <a:xfrm>
            <a:off x="6657775" y="3261275"/>
            <a:ext cx="1508400" cy="3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510" name="Google Shape;510;p37"/>
          <p:cNvSpPr txBox="1"/>
          <p:nvPr>
            <p:ph idx="5" type="subTitle"/>
          </p:nvPr>
        </p:nvSpPr>
        <p:spPr>
          <a:xfrm>
            <a:off x="2562538" y="1299875"/>
            <a:ext cx="196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37"/>
          <p:cNvSpPr txBox="1"/>
          <p:nvPr>
            <p:ph idx="6" type="subTitle"/>
          </p:nvPr>
        </p:nvSpPr>
        <p:spPr>
          <a:xfrm>
            <a:off x="505138" y="1299863"/>
            <a:ext cx="196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37"/>
          <p:cNvSpPr txBox="1"/>
          <p:nvPr>
            <p:ph idx="7" type="subTitle"/>
          </p:nvPr>
        </p:nvSpPr>
        <p:spPr>
          <a:xfrm>
            <a:off x="4619938" y="1299863"/>
            <a:ext cx="196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3" name="Google Shape;513;p37"/>
          <p:cNvSpPr txBox="1"/>
          <p:nvPr>
            <p:ph idx="8" type="subTitle"/>
          </p:nvPr>
        </p:nvSpPr>
        <p:spPr>
          <a:xfrm>
            <a:off x="6677338" y="1299863"/>
            <a:ext cx="196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12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ccess Story Results Layout">
  <p:cSld name="TITLE_AND_TWO_COLUMNS_1_1_1_1_1_1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8"/>
          <p:cNvSpPr txBox="1"/>
          <p:nvPr>
            <p:ph type="title"/>
          </p:nvPr>
        </p:nvSpPr>
        <p:spPr>
          <a:xfrm>
            <a:off x="457200" y="277425"/>
            <a:ext cx="41472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6" name="Google Shape;51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7" name="Google Shape;517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38"/>
          <p:cNvSpPr/>
          <p:nvPr/>
        </p:nvSpPr>
        <p:spPr>
          <a:xfrm rot="10800000">
            <a:off x="5982700" y="0"/>
            <a:ext cx="1380600" cy="572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8"/>
          <p:cNvSpPr/>
          <p:nvPr/>
        </p:nvSpPr>
        <p:spPr>
          <a:xfrm>
            <a:off x="457200" y="1231725"/>
            <a:ext cx="8229600" cy="3431700"/>
          </a:xfrm>
          <a:prstGeom prst="roundRect">
            <a:avLst>
              <a:gd fmla="val 6004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8"/>
          <p:cNvSpPr/>
          <p:nvPr/>
        </p:nvSpPr>
        <p:spPr>
          <a:xfrm>
            <a:off x="457275" y="1931025"/>
            <a:ext cx="8229600" cy="23100"/>
          </a:xfrm>
          <a:prstGeom prst="rect">
            <a:avLst/>
          </a:prstGeom>
          <a:solidFill>
            <a:srgbClr val="79C5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8"/>
          <p:cNvSpPr/>
          <p:nvPr/>
        </p:nvSpPr>
        <p:spPr>
          <a:xfrm>
            <a:off x="4572102" y="1231725"/>
            <a:ext cx="2057400" cy="722400"/>
          </a:xfrm>
          <a:prstGeom prst="round2SameRect">
            <a:avLst>
              <a:gd fmla="val 24381" name="adj1"/>
              <a:gd fmla="val 0" name="adj2"/>
            </a:avLst>
          </a:prstGeom>
          <a:solidFill>
            <a:srgbClr val="79C5F2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2" name="Google Shape;5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4285" y="2262882"/>
            <a:ext cx="2784250" cy="2343874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8"/>
          <p:cNvSpPr txBox="1"/>
          <p:nvPr>
            <p:ph idx="1" type="body"/>
          </p:nvPr>
        </p:nvSpPr>
        <p:spPr>
          <a:xfrm>
            <a:off x="812125" y="2322300"/>
            <a:ext cx="4098300" cy="1797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254000" lvl="1" marL="914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00"/>
              <a:buChar char="○"/>
              <a:defRPr sz="400"/>
            </a:lvl2pPr>
            <a:lvl3pPr indent="-254000" lvl="2" marL="1371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00"/>
              <a:buChar char="■"/>
              <a:defRPr sz="400"/>
            </a:lvl3pPr>
            <a:lvl4pPr indent="-254000" lvl="3" marL="1828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00"/>
              <a:buChar char="●"/>
              <a:defRPr sz="400"/>
            </a:lvl4pPr>
            <a:lvl5pPr indent="-254000" lvl="4" marL="22860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00"/>
              <a:buChar char="○"/>
              <a:defRPr sz="400"/>
            </a:lvl5pPr>
            <a:lvl6pPr indent="-254000" lvl="5" marL="2743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00"/>
              <a:buChar char="■"/>
              <a:defRPr sz="400"/>
            </a:lvl6pPr>
            <a:lvl7pPr indent="-254000" lvl="6" marL="3200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00"/>
              <a:buChar char="●"/>
              <a:defRPr sz="400"/>
            </a:lvl7pPr>
            <a:lvl8pPr indent="-254000" lvl="7" marL="3657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00"/>
              <a:buChar char="○"/>
              <a:defRPr sz="400"/>
            </a:lvl8pPr>
            <a:lvl9pPr indent="-254000" lvl="8" marL="41148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400"/>
              <a:buChar char="■"/>
              <a:defRPr sz="400"/>
            </a:lvl9pPr>
          </a:lstStyle>
          <a:p/>
        </p:txBody>
      </p:sp>
      <p:sp>
        <p:nvSpPr>
          <p:cNvPr id="524" name="Google Shape;524;p38"/>
          <p:cNvSpPr txBox="1"/>
          <p:nvPr>
            <p:ph idx="2" type="subTitle"/>
          </p:nvPr>
        </p:nvSpPr>
        <p:spPr>
          <a:xfrm>
            <a:off x="505138" y="1299863"/>
            <a:ext cx="196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5" name="Google Shape;525;p38"/>
          <p:cNvSpPr txBox="1"/>
          <p:nvPr>
            <p:ph idx="3" type="subTitle"/>
          </p:nvPr>
        </p:nvSpPr>
        <p:spPr>
          <a:xfrm>
            <a:off x="6677338" y="1299863"/>
            <a:ext cx="196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6" name="Google Shape;526;p38"/>
          <p:cNvSpPr txBox="1"/>
          <p:nvPr>
            <p:ph idx="4" type="subTitle"/>
          </p:nvPr>
        </p:nvSpPr>
        <p:spPr>
          <a:xfrm>
            <a:off x="2562538" y="1299863"/>
            <a:ext cx="196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7" name="Google Shape;527;p38"/>
          <p:cNvSpPr txBox="1"/>
          <p:nvPr>
            <p:ph idx="5" type="subTitle"/>
          </p:nvPr>
        </p:nvSpPr>
        <p:spPr>
          <a:xfrm>
            <a:off x="4619938" y="1299875"/>
            <a:ext cx="196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ccess Story Results Layout_1">
  <p:cSld name="TITLE_AND_TWO_COLUMNS_1_1_1_1_1_1_1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9"/>
          <p:cNvSpPr txBox="1"/>
          <p:nvPr>
            <p:ph type="title"/>
          </p:nvPr>
        </p:nvSpPr>
        <p:spPr>
          <a:xfrm>
            <a:off x="457200" y="277425"/>
            <a:ext cx="41472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0" name="Google Shape;53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1" name="Google Shape;531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39"/>
          <p:cNvSpPr/>
          <p:nvPr/>
        </p:nvSpPr>
        <p:spPr>
          <a:xfrm rot="10800000">
            <a:off x="5982700" y="0"/>
            <a:ext cx="1380600" cy="572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9"/>
          <p:cNvSpPr/>
          <p:nvPr/>
        </p:nvSpPr>
        <p:spPr>
          <a:xfrm>
            <a:off x="457200" y="1231725"/>
            <a:ext cx="8229600" cy="3431700"/>
          </a:xfrm>
          <a:prstGeom prst="roundRect">
            <a:avLst>
              <a:gd fmla="val 6004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9"/>
          <p:cNvSpPr/>
          <p:nvPr/>
        </p:nvSpPr>
        <p:spPr>
          <a:xfrm>
            <a:off x="457275" y="1931025"/>
            <a:ext cx="8229600" cy="23100"/>
          </a:xfrm>
          <a:prstGeom prst="rect">
            <a:avLst/>
          </a:prstGeom>
          <a:solidFill>
            <a:srgbClr val="79C5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39"/>
          <p:cNvSpPr/>
          <p:nvPr/>
        </p:nvSpPr>
        <p:spPr>
          <a:xfrm>
            <a:off x="4572102" y="1231725"/>
            <a:ext cx="2057400" cy="722400"/>
          </a:xfrm>
          <a:prstGeom prst="round2SameRect">
            <a:avLst>
              <a:gd fmla="val 24381" name="adj1"/>
              <a:gd fmla="val 0" name="adj2"/>
            </a:avLst>
          </a:prstGeom>
          <a:solidFill>
            <a:srgbClr val="79C5F2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39"/>
          <p:cNvSpPr txBox="1"/>
          <p:nvPr>
            <p:ph idx="1" type="body"/>
          </p:nvPr>
        </p:nvSpPr>
        <p:spPr>
          <a:xfrm>
            <a:off x="812125" y="2322300"/>
            <a:ext cx="4098300" cy="1797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254000" lvl="1" marL="914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00"/>
              <a:buChar char="○"/>
              <a:defRPr sz="400"/>
            </a:lvl2pPr>
            <a:lvl3pPr indent="-254000" lvl="2" marL="1371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00"/>
              <a:buChar char="■"/>
              <a:defRPr sz="400"/>
            </a:lvl3pPr>
            <a:lvl4pPr indent="-254000" lvl="3" marL="1828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00"/>
              <a:buChar char="●"/>
              <a:defRPr sz="400"/>
            </a:lvl4pPr>
            <a:lvl5pPr indent="-254000" lvl="4" marL="22860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00"/>
              <a:buChar char="○"/>
              <a:defRPr sz="400"/>
            </a:lvl5pPr>
            <a:lvl6pPr indent="-254000" lvl="5" marL="2743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00"/>
              <a:buChar char="■"/>
              <a:defRPr sz="400"/>
            </a:lvl6pPr>
            <a:lvl7pPr indent="-254000" lvl="6" marL="3200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00"/>
              <a:buChar char="●"/>
              <a:defRPr sz="400"/>
            </a:lvl7pPr>
            <a:lvl8pPr indent="-254000" lvl="7" marL="3657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00"/>
              <a:buChar char="○"/>
              <a:defRPr sz="400"/>
            </a:lvl8pPr>
            <a:lvl9pPr indent="-254000" lvl="8" marL="41148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400"/>
              <a:buChar char="■"/>
              <a:defRPr sz="400"/>
            </a:lvl9pPr>
          </a:lstStyle>
          <a:p/>
        </p:txBody>
      </p:sp>
      <p:pic>
        <p:nvPicPr>
          <p:cNvPr id="537" name="Google Shape;537;p39"/>
          <p:cNvPicPr preferRelativeResize="0"/>
          <p:nvPr/>
        </p:nvPicPr>
        <p:blipFill rotWithShape="1">
          <a:blip r:embed="rId3">
            <a:alphaModFix/>
          </a:blip>
          <a:srcRect b="0" l="5052" r="5043" t="0"/>
          <a:stretch/>
        </p:blipFill>
        <p:spPr>
          <a:xfrm>
            <a:off x="4696250" y="1827450"/>
            <a:ext cx="3652275" cy="3074627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39"/>
          <p:cNvSpPr txBox="1"/>
          <p:nvPr>
            <p:ph idx="2" type="subTitle"/>
          </p:nvPr>
        </p:nvSpPr>
        <p:spPr>
          <a:xfrm>
            <a:off x="505138" y="1299863"/>
            <a:ext cx="196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9" name="Google Shape;539;p39"/>
          <p:cNvSpPr txBox="1"/>
          <p:nvPr>
            <p:ph idx="3" type="subTitle"/>
          </p:nvPr>
        </p:nvSpPr>
        <p:spPr>
          <a:xfrm>
            <a:off x="6677338" y="1299863"/>
            <a:ext cx="196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39"/>
          <p:cNvSpPr txBox="1"/>
          <p:nvPr>
            <p:ph idx="4" type="subTitle"/>
          </p:nvPr>
        </p:nvSpPr>
        <p:spPr>
          <a:xfrm>
            <a:off x="2562538" y="1299863"/>
            <a:ext cx="196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1" name="Google Shape;541;p39"/>
          <p:cNvSpPr txBox="1"/>
          <p:nvPr>
            <p:ph idx="5" type="subTitle"/>
          </p:nvPr>
        </p:nvSpPr>
        <p:spPr>
          <a:xfrm>
            <a:off x="4619938" y="1299875"/>
            <a:ext cx="196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ccess Story Results Layout_2">
  <p:cSld name="TITLE_AND_TWO_COLUMNS_1_1_1_1_1_1_1_1"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0"/>
          <p:cNvSpPr txBox="1"/>
          <p:nvPr>
            <p:ph type="title"/>
          </p:nvPr>
        </p:nvSpPr>
        <p:spPr>
          <a:xfrm>
            <a:off x="457200" y="277425"/>
            <a:ext cx="41472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4" name="Google Shape;54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5" name="Google Shape;545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40"/>
          <p:cNvSpPr/>
          <p:nvPr/>
        </p:nvSpPr>
        <p:spPr>
          <a:xfrm rot="10800000">
            <a:off x="5982700" y="0"/>
            <a:ext cx="1380600" cy="572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0"/>
          <p:cNvSpPr/>
          <p:nvPr/>
        </p:nvSpPr>
        <p:spPr>
          <a:xfrm>
            <a:off x="457200" y="1231725"/>
            <a:ext cx="8229600" cy="3431700"/>
          </a:xfrm>
          <a:prstGeom prst="roundRect">
            <a:avLst>
              <a:gd fmla="val 6004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0"/>
          <p:cNvSpPr/>
          <p:nvPr/>
        </p:nvSpPr>
        <p:spPr>
          <a:xfrm>
            <a:off x="457275" y="1931025"/>
            <a:ext cx="8229600" cy="23100"/>
          </a:xfrm>
          <a:prstGeom prst="rect">
            <a:avLst/>
          </a:prstGeom>
          <a:solidFill>
            <a:srgbClr val="79C5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40"/>
          <p:cNvSpPr/>
          <p:nvPr/>
        </p:nvSpPr>
        <p:spPr>
          <a:xfrm>
            <a:off x="4572102" y="1231725"/>
            <a:ext cx="2057400" cy="722400"/>
          </a:xfrm>
          <a:prstGeom prst="round2SameRect">
            <a:avLst>
              <a:gd fmla="val 24381" name="adj1"/>
              <a:gd fmla="val 0" name="adj2"/>
            </a:avLst>
          </a:prstGeom>
          <a:solidFill>
            <a:srgbClr val="79C5F2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40"/>
          <p:cNvSpPr txBox="1"/>
          <p:nvPr>
            <p:ph idx="1" type="body"/>
          </p:nvPr>
        </p:nvSpPr>
        <p:spPr>
          <a:xfrm>
            <a:off x="812125" y="2322300"/>
            <a:ext cx="4098300" cy="1797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254000" lvl="1" marL="914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00"/>
              <a:buChar char="○"/>
              <a:defRPr sz="400"/>
            </a:lvl2pPr>
            <a:lvl3pPr indent="-254000" lvl="2" marL="1371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00"/>
              <a:buChar char="■"/>
              <a:defRPr sz="400"/>
            </a:lvl3pPr>
            <a:lvl4pPr indent="-254000" lvl="3" marL="1828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00"/>
              <a:buChar char="●"/>
              <a:defRPr sz="400"/>
            </a:lvl4pPr>
            <a:lvl5pPr indent="-254000" lvl="4" marL="22860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00"/>
              <a:buChar char="○"/>
              <a:defRPr sz="400"/>
            </a:lvl5pPr>
            <a:lvl6pPr indent="-254000" lvl="5" marL="2743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00"/>
              <a:buChar char="■"/>
              <a:defRPr sz="400"/>
            </a:lvl6pPr>
            <a:lvl7pPr indent="-254000" lvl="6" marL="3200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00"/>
              <a:buChar char="●"/>
              <a:defRPr sz="400"/>
            </a:lvl7pPr>
            <a:lvl8pPr indent="-254000" lvl="7" marL="3657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00"/>
              <a:buChar char="○"/>
              <a:defRPr sz="400"/>
            </a:lvl8pPr>
            <a:lvl9pPr indent="-254000" lvl="8" marL="41148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400"/>
              <a:buChar char="■"/>
              <a:defRPr sz="400"/>
            </a:lvl9pPr>
          </a:lstStyle>
          <a:p/>
        </p:txBody>
      </p:sp>
      <p:pic>
        <p:nvPicPr>
          <p:cNvPr id="551" name="Google Shape;551;p40"/>
          <p:cNvPicPr preferRelativeResize="0"/>
          <p:nvPr/>
        </p:nvPicPr>
        <p:blipFill rotWithShape="1">
          <a:blip r:embed="rId3">
            <a:alphaModFix/>
          </a:blip>
          <a:srcRect b="0" l="5052" r="5043" t="0"/>
          <a:stretch/>
        </p:blipFill>
        <p:spPr>
          <a:xfrm>
            <a:off x="4696250" y="1827450"/>
            <a:ext cx="3652275" cy="3074627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40"/>
          <p:cNvSpPr txBox="1"/>
          <p:nvPr>
            <p:ph idx="2" type="subTitle"/>
          </p:nvPr>
        </p:nvSpPr>
        <p:spPr>
          <a:xfrm>
            <a:off x="505138" y="1299863"/>
            <a:ext cx="196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40"/>
          <p:cNvSpPr txBox="1"/>
          <p:nvPr>
            <p:ph idx="3" type="subTitle"/>
          </p:nvPr>
        </p:nvSpPr>
        <p:spPr>
          <a:xfrm>
            <a:off x="6677338" y="1299863"/>
            <a:ext cx="196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4" name="Google Shape;554;p40"/>
          <p:cNvSpPr txBox="1"/>
          <p:nvPr>
            <p:ph idx="4" type="subTitle"/>
          </p:nvPr>
        </p:nvSpPr>
        <p:spPr>
          <a:xfrm>
            <a:off x="2562538" y="1299863"/>
            <a:ext cx="196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5" name="Google Shape;555;p40"/>
          <p:cNvSpPr txBox="1"/>
          <p:nvPr>
            <p:ph idx="5" type="subTitle"/>
          </p:nvPr>
        </p:nvSpPr>
        <p:spPr>
          <a:xfrm>
            <a:off x="4619938" y="1299875"/>
            <a:ext cx="196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Navy">
  <p:cSld name="SECTION_HEADER_1_1">
    <p:bg>
      <p:bgPr>
        <a:gradFill>
          <a:gsLst>
            <a:gs pos="0">
              <a:srgbClr val="00395B"/>
            </a:gs>
            <a:gs pos="100000">
              <a:srgbClr val="0099F4"/>
            </a:gs>
          </a:gsLst>
          <a:lin ang="2698631" scaled="0"/>
        </a:gra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457200" y="1361826"/>
            <a:ext cx="4707300" cy="243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ccess Story Technologies">
  <p:cSld name="TITLE_AND_TWO_COLUMNS_1_1_1_1_1_1_1_1_1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1"/>
          <p:cNvSpPr txBox="1"/>
          <p:nvPr>
            <p:ph type="title"/>
          </p:nvPr>
        </p:nvSpPr>
        <p:spPr>
          <a:xfrm>
            <a:off x="457200" y="277425"/>
            <a:ext cx="41472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8" name="Google Shape;55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9" name="Google Shape;559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41"/>
          <p:cNvSpPr/>
          <p:nvPr/>
        </p:nvSpPr>
        <p:spPr>
          <a:xfrm rot="10800000">
            <a:off x="5982700" y="0"/>
            <a:ext cx="1380600" cy="572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41"/>
          <p:cNvSpPr/>
          <p:nvPr/>
        </p:nvSpPr>
        <p:spPr>
          <a:xfrm>
            <a:off x="457200" y="1231725"/>
            <a:ext cx="8229600" cy="3431700"/>
          </a:xfrm>
          <a:prstGeom prst="roundRect">
            <a:avLst>
              <a:gd fmla="val 6004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1"/>
          <p:cNvSpPr/>
          <p:nvPr/>
        </p:nvSpPr>
        <p:spPr>
          <a:xfrm>
            <a:off x="457275" y="1931025"/>
            <a:ext cx="8229600" cy="23100"/>
          </a:xfrm>
          <a:prstGeom prst="rect">
            <a:avLst/>
          </a:prstGeom>
          <a:solidFill>
            <a:srgbClr val="A8D9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1"/>
          <p:cNvSpPr/>
          <p:nvPr/>
        </p:nvSpPr>
        <p:spPr>
          <a:xfrm>
            <a:off x="6629515" y="1231725"/>
            <a:ext cx="2057400" cy="722400"/>
          </a:xfrm>
          <a:prstGeom prst="round2SameRect">
            <a:avLst>
              <a:gd fmla="val 24381" name="adj1"/>
              <a:gd fmla="val 0" name="adj2"/>
            </a:avLst>
          </a:prstGeom>
          <a:solidFill>
            <a:srgbClr val="A8D9F7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1"/>
          <p:cNvSpPr txBox="1"/>
          <p:nvPr>
            <p:ph idx="1" type="subTitle"/>
          </p:nvPr>
        </p:nvSpPr>
        <p:spPr>
          <a:xfrm>
            <a:off x="778770" y="2876802"/>
            <a:ext cx="1508400" cy="3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en Sans SemiBold"/>
              <a:buNone/>
              <a:defRPr sz="9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565" name="Google Shape;565;p41"/>
          <p:cNvSpPr txBox="1"/>
          <p:nvPr>
            <p:ph idx="2" type="subTitle"/>
          </p:nvPr>
        </p:nvSpPr>
        <p:spPr>
          <a:xfrm>
            <a:off x="2786366" y="2876802"/>
            <a:ext cx="1508400" cy="3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en Sans SemiBold"/>
              <a:buNone/>
              <a:defRPr sz="9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566" name="Google Shape;566;p41"/>
          <p:cNvSpPr txBox="1"/>
          <p:nvPr>
            <p:ph idx="3" type="subTitle"/>
          </p:nvPr>
        </p:nvSpPr>
        <p:spPr>
          <a:xfrm>
            <a:off x="4793962" y="2876802"/>
            <a:ext cx="1508400" cy="3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en Sans SemiBold"/>
              <a:buNone/>
              <a:defRPr sz="9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567" name="Google Shape;567;p41"/>
          <p:cNvSpPr txBox="1"/>
          <p:nvPr>
            <p:ph idx="4" type="subTitle"/>
          </p:nvPr>
        </p:nvSpPr>
        <p:spPr>
          <a:xfrm>
            <a:off x="6801557" y="2876802"/>
            <a:ext cx="1508400" cy="3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en Sans SemiBold"/>
              <a:buNone/>
              <a:defRPr sz="9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568" name="Google Shape;568;p41"/>
          <p:cNvSpPr txBox="1"/>
          <p:nvPr>
            <p:ph idx="5" type="subTitle"/>
          </p:nvPr>
        </p:nvSpPr>
        <p:spPr>
          <a:xfrm>
            <a:off x="778770" y="4183403"/>
            <a:ext cx="1508400" cy="3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en Sans SemiBold"/>
              <a:buNone/>
              <a:defRPr sz="9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569" name="Google Shape;569;p41"/>
          <p:cNvSpPr txBox="1"/>
          <p:nvPr>
            <p:ph idx="6" type="subTitle"/>
          </p:nvPr>
        </p:nvSpPr>
        <p:spPr>
          <a:xfrm>
            <a:off x="2786366" y="4183403"/>
            <a:ext cx="1508400" cy="3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en Sans SemiBold"/>
              <a:buNone/>
              <a:defRPr sz="9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570" name="Google Shape;570;p41"/>
          <p:cNvSpPr txBox="1"/>
          <p:nvPr>
            <p:ph idx="7" type="subTitle"/>
          </p:nvPr>
        </p:nvSpPr>
        <p:spPr>
          <a:xfrm>
            <a:off x="4793962" y="4183403"/>
            <a:ext cx="1508400" cy="3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en Sans SemiBold"/>
              <a:buNone/>
              <a:defRPr sz="9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571" name="Google Shape;571;p41"/>
          <p:cNvSpPr txBox="1"/>
          <p:nvPr>
            <p:ph idx="8" type="subTitle"/>
          </p:nvPr>
        </p:nvSpPr>
        <p:spPr>
          <a:xfrm>
            <a:off x="6801557" y="4183403"/>
            <a:ext cx="1508400" cy="3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en Sans SemiBold"/>
              <a:buNone/>
              <a:defRPr sz="9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572" name="Google Shape;572;p41"/>
          <p:cNvSpPr txBox="1"/>
          <p:nvPr>
            <p:ph idx="9" type="subTitle"/>
          </p:nvPr>
        </p:nvSpPr>
        <p:spPr>
          <a:xfrm>
            <a:off x="505138" y="1299863"/>
            <a:ext cx="196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41"/>
          <p:cNvSpPr txBox="1"/>
          <p:nvPr>
            <p:ph idx="13" type="subTitle"/>
          </p:nvPr>
        </p:nvSpPr>
        <p:spPr>
          <a:xfrm>
            <a:off x="2562538" y="1299863"/>
            <a:ext cx="196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41"/>
          <p:cNvSpPr txBox="1"/>
          <p:nvPr>
            <p:ph idx="14" type="subTitle"/>
          </p:nvPr>
        </p:nvSpPr>
        <p:spPr>
          <a:xfrm>
            <a:off x="4619938" y="1299863"/>
            <a:ext cx="196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41"/>
          <p:cNvSpPr txBox="1"/>
          <p:nvPr>
            <p:ph idx="15" type="subTitle"/>
          </p:nvPr>
        </p:nvSpPr>
        <p:spPr>
          <a:xfrm>
            <a:off x="6677338" y="1299875"/>
            <a:ext cx="196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livery approach_1">
  <p:cSld name="TITLE_AND_TWO_COLUMNS_1_1_1_1_1_1_1_1_1_1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2"/>
          <p:cNvSpPr txBox="1"/>
          <p:nvPr>
            <p:ph type="title"/>
          </p:nvPr>
        </p:nvSpPr>
        <p:spPr>
          <a:xfrm>
            <a:off x="457200" y="277425"/>
            <a:ext cx="8229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8" name="Google Shape;57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9" name="Google Shape;579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42"/>
          <p:cNvSpPr/>
          <p:nvPr/>
        </p:nvSpPr>
        <p:spPr>
          <a:xfrm>
            <a:off x="457200" y="1231725"/>
            <a:ext cx="8229600" cy="3559800"/>
          </a:xfrm>
          <a:prstGeom prst="roundRect">
            <a:avLst>
              <a:gd fmla="val 6004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2"/>
          <p:cNvSpPr/>
          <p:nvPr/>
        </p:nvSpPr>
        <p:spPr>
          <a:xfrm>
            <a:off x="457275" y="1231725"/>
            <a:ext cx="2737200" cy="722400"/>
          </a:xfrm>
          <a:prstGeom prst="round2SameRect">
            <a:avLst>
              <a:gd fmla="val 24381" name="adj1"/>
              <a:gd fmla="val 0" name="adj2"/>
            </a:avLst>
          </a:prstGeom>
          <a:solidFill>
            <a:srgbClr val="25A0A9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2"/>
          <p:cNvSpPr/>
          <p:nvPr/>
        </p:nvSpPr>
        <p:spPr>
          <a:xfrm>
            <a:off x="457275" y="1931025"/>
            <a:ext cx="8229600" cy="23100"/>
          </a:xfrm>
          <a:prstGeom prst="rect">
            <a:avLst/>
          </a:prstGeom>
          <a:solidFill>
            <a:srgbClr val="25A0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42"/>
          <p:cNvSpPr txBox="1"/>
          <p:nvPr>
            <p:ph idx="1" type="subTitle"/>
          </p:nvPr>
        </p:nvSpPr>
        <p:spPr>
          <a:xfrm>
            <a:off x="614950" y="2249648"/>
            <a:ext cx="4046700" cy="3177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4" name="Google Shape;584;p42"/>
          <p:cNvSpPr txBox="1"/>
          <p:nvPr>
            <p:ph idx="2" type="body"/>
          </p:nvPr>
        </p:nvSpPr>
        <p:spPr>
          <a:xfrm>
            <a:off x="614951" y="2616923"/>
            <a:ext cx="4046700" cy="19086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A0A9"/>
              </a:buClr>
              <a:buSzPts val="1100"/>
              <a:buChar char="●"/>
              <a:defRPr sz="1100"/>
            </a:lvl1pPr>
            <a:lvl2pPr indent="-285750" lvl="1" marL="914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34950" lvl="2" marL="1371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00"/>
              <a:buChar char="■"/>
              <a:defRPr sz="100"/>
            </a:lvl9pPr>
          </a:lstStyle>
          <a:p/>
        </p:txBody>
      </p:sp>
      <p:sp>
        <p:nvSpPr>
          <p:cNvPr id="585" name="Google Shape;585;p42"/>
          <p:cNvSpPr txBox="1"/>
          <p:nvPr>
            <p:ph idx="3" type="subTitle"/>
          </p:nvPr>
        </p:nvSpPr>
        <p:spPr>
          <a:xfrm>
            <a:off x="820726" y="1306575"/>
            <a:ext cx="2010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42"/>
          <p:cNvSpPr txBox="1"/>
          <p:nvPr>
            <p:ph idx="4" type="subTitle"/>
          </p:nvPr>
        </p:nvSpPr>
        <p:spPr>
          <a:xfrm>
            <a:off x="3728875" y="1306575"/>
            <a:ext cx="2010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42"/>
          <p:cNvSpPr txBox="1"/>
          <p:nvPr>
            <p:ph idx="5" type="subTitle"/>
          </p:nvPr>
        </p:nvSpPr>
        <p:spPr>
          <a:xfrm>
            <a:off x="6273574" y="1306575"/>
            <a:ext cx="2010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livery approach_2">
  <p:cSld name="TITLE_AND_TWO_COLUMNS_1_1_1_1_1_1_1_1_1_1_1"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3"/>
          <p:cNvSpPr/>
          <p:nvPr/>
        </p:nvSpPr>
        <p:spPr>
          <a:xfrm>
            <a:off x="457200" y="1231725"/>
            <a:ext cx="8229600" cy="3559800"/>
          </a:xfrm>
          <a:prstGeom prst="roundRect">
            <a:avLst>
              <a:gd fmla="val 6004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43"/>
          <p:cNvSpPr/>
          <p:nvPr/>
        </p:nvSpPr>
        <p:spPr>
          <a:xfrm>
            <a:off x="3203475" y="1231725"/>
            <a:ext cx="2737200" cy="722400"/>
          </a:xfrm>
          <a:prstGeom prst="round2SameRect">
            <a:avLst>
              <a:gd fmla="val 24381" name="adj1"/>
              <a:gd fmla="val 0" name="adj2"/>
            </a:avLst>
          </a:prstGeom>
          <a:solidFill>
            <a:srgbClr val="00C1A8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43"/>
          <p:cNvSpPr/>
          <p:nvPr/>
        </p:nvSpPr>
        <p:spPr>
          <a:xfrm>
            <a:off x="457275" y="1931025"/>
            <a:ext cx="8229600" cy="23100"/>
          </a:xfrm>
          <a:prstGeom prst="rect">
            <a:avLst/>
          </a:prstGeom>
          <a:solidFill>
            <a:srgbClr val="00C1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43"/>
          <p:cNvSpPr txBox="1"/>
          <p:nvPr>
            <p:ph type="title"/>
          </p:nvPr>
        </p:nvSpPr>
        <p:spPr>
          <a:xfrm>
            <a:off x="457200" y="277425"/>
            <a:ext cx="8229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3" name="Google Shape;593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4" name="Google Shape;594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43"/>
          <p:cNvSpPr txBox="1"/>
          <p:nvPr>
            <p:ph idx="1" type="subTitle"/>
          </p:nvPr>
        </p:nvSpPr>
        <p:spPr>
          <a:xfrm>
            <a:off x="614950" y="2249648"/>
            <a:ext cx="4046700" cy="3177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43"/>
          <p:cNvSpPr txBox="1"/>
          <p:nvPr>
            <p:ph idx="2" type="body"/>
          </p:nvPr>
        </p:nvSpPr>
        <p:spPr>
          <a:xfrm>
            <a:off x="614951" y="2616923"/>
            <a:ext cx="4046700" cy="19086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1A8"/>
              </a:buClr>
              <a:buSzPts val="1100"/>
              <a:buChar char="●"/>
              <a:defRPr sz="1100"/>
            </a:lvl1pPr>
            <a:lvl2pPr indent="-285750" lvl="1" marL="914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34950" lvl="2" marL="1371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00"/>
              <a:buChar char="■"/>
              <a:defRPr sz="100"/>
            </a:lvl9pPr>
          </a:lstStyle>
          <a:p/>
        </p:txBody>
      </p:sp>
      <p:sp>
        <p:nvSpPr>
          <p:cNvPr id="597" name="Google Shape;597;p43"/>
          <p:cNvSpPr txBox="1"/>
          <p:nvPr>
            <p:ph idx="3" type="subTitle"/>
          </p:nvPr>
        </p:nvSpPr>
        <p:spPr>
          <a:xfrm>
            <a:off x="3566926" y="1306575"/>
            <a:ext cx="2010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8" name="Google Shape;598;p43"/>
          <p:cNvSpPr txBox="1"/>
          <p:nvPr>
            <p:ph idx="4" type="subTitle"/>
          </p:nvPr>
        </p:nvSpPr>
        <p:spPr>
          <a:xfrm>
            <a:off x="860275" y="1306575"/>
            <a:ext cx="2010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9" name="Google Shape;599;p43"/>
          <p:cNvSpPr txBox="1"/>
          <p:nvPr>
            <p:ph idx="5" type="subTitle"/>
          </p:nvPr>
        </p:nvSpPr>
        <p:spPr>
          <a:xfrm>
            <a:off x="6273574" y="1306575"/>
            <a:ext cx="2010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livery approach_3">
  <p:cSld name="TITLE_AND_TWO_COLUMNS_1_1_1_1_1_1_1_1_1_1_1_1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4"/>
          <p:cNvSpPr/>
          <p:nvPr/>
        </p:nvSpPr>
        <p:spPr>
          <a:xfrm>
            <a:off x="457200" y="1231725"/>
            <a:ext cx="8229600" cy="3559800"/>
          </a:xfrm>
          <a:prstGeom prst="roundRect">
            <a:avLst>
              <a:gd fmla="val 6004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4"/>
          <p:cNvSpPr/>
          <p:nvPr/>
        </p:nvSpPr>
        <p:spPr>
          <a:xfrm>
            <a:off x="5949575" y="1231725"/>
            <a:ext cx="2737200" cy="722400"/>
          </a:xfrm>
          <a:prstGeom prst="round2SameRect">
            <a:avLst>
              <a:gd fmla="val 24381" name="adj1"/>
              <a:gd fmla="val 0" name="adj2"/>
            </a:avLst>
          </a:prstGeom>
          <a:solidFill>
            <a:srgbClr val="47EACB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44"/>
          <p:cNvSpPr/>
          <p:nvPr/>
        </p:nvSpPr>
        <p:spPr>
          <a:xfrm>
            <a:off x="457275" y="1931025"/>
            <a:ext cx="8229600" cy="23100"/>
          </a:xfrm>
          <a:prstGeom prst="rect">
            <a:avLst/>
          </a:prstGeom>
          <a:solidFill>
            <a:srgbClr val="47EA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44"/>
          <p:cNvSpPr txBox="1"/>
          <p:nvPr>
            <p:ph type="title"/>
          </p:nvPr>
        </p:nvSpPr>
        <p:spPr>
          <a:xfrm>
            <a:off x="457200" y="277425"/>
            <a:ext cx="8229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5" name="Google Shape;605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6" name="Google Shape;606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44"/>
          <p:cNvSpPr txBox="1"/>
          <p:nvPr>
            <p:ph idx="1" type="subTitle"/>
          </p:nvPr>
        </p:nvSpPr>
        <p:spPr>
          <a:xfrm>
            <a:off x="614950" y="2249648"/>
            <a:ext cx="4046700" cy="3177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8" name="Google Shape;608;p44"/>
          <p:cNvSpPr txBox="1"/>
          <p:nvPr>
            <p:ph idx="2" type="body"/>
          </p:nvPr>
        </p:nvSpPr>
        <p:spPr>
          <a:xfrm>
            <a:off x="614951" y="2616923"/>
            <a:ext cx="4046700" cy="19086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EACB"/>
              </a:buClr>
              <a:buSzPts val="1100"/>
              <a:buChar char="●"/>
              <a:defRPr sz="1100"/>
            </a:lvl1pPr>
            <a:lvl2pPr indent="-285750" lvl="1" marL="914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34950" lvl="2" marL="1371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00"/>
              <a:buChar char="■"/>
              <a:defRPr sz="100"/>
            </a:lvl9pPr>
          </a:lstStyle>
          <a:p/>
        </p:txBody>
      </p:sp>
      <p:sp>
        <p:nvSpPr>
          <p:cNvPr id="609" name="Google Shape;609;p44"/>
          <p:cNvSpPr txBox="1"/>
          <p:nvPr>
            <p:ph idx="3" type="subTitle"/>
          </p:nvPr>
        </p:nvSpPr>
        <p:spPr>
          <a:xfrm>
            <a:off x="860275" y="1306575"/>
            <a:ext cx="2010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44"/>
          <p:cNvSpPr txBox="1"/>
          <p:nvPr>
            <p:ph idx="4" type="subTitle"/>
          </p:nvPr>
        </p:nvSpPr>
        <p:spPr>
          <a:xfrm>
            <a:off x="3404925" y="1306575"/>
            <a:ext cx="2010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44"/>
          <p:cNvSpPr txBox="1"/>
          <p:nvPr>
            <p:ph idx="5" type="subTitle"/>
          </p:nvPr>
        </p:nvSpPr>
        <p:spPr>
          <a:xfrm>
            <a:off x="6313026" y="1306575"/>
            <a:ext cx="2010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4" name="Google Shape;614;p45"/>
          <p:cNvSpPr txBox="1"/>
          <p:nvPr>
            <p:ph type="title"/>
          </p:nvPr>
        </p:nvSpPr>
        <p:spPr>
          <a:xfrm>
            <a:off x="457200" y="277423"/>
            <a:ext cx="8229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615" name="Google Shape;615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1">
  <p:cSld name="TITLE_ONLY_1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8" name="Google Shape;618;p46"/>
          <p:cNvSpPr txBox="1"/>
          <p:nvPr>
            <p:ph type="title"/>
          </p:nvPr>
        </p:nvSpPr>
        <p:spPr>
          <a:xfrm>
            <a:off x="457200" y="277423"/>
            <a:ext cx="8229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9" name="Google Shape;619;p46"/>
          <p:cNvSpPr txBox="1"/>
          <p:nvPr>
            <p:ph idx="1" type="subTitle"/>
          </p:nvPr>
        </p:nvSpPr>
        <p:spPr>
          <a:xfrm>
            <a:off x="457200" y="1433813"/>
            <a:ext cx="3471000" cy="317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400"/>
              <a:buNone/>
              <a:defRPr b="1" sz="1400">
                <a:solidFill>
                  <a:srgbClr val="0059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0" name="Google Shape;620;p46"/>
          <p:cNvSpPr txBox="1"/>
          <p:nvPr>
            <p:ph idx="2" type="body"/>
          </p:nvPr>
        </p:nvSpPr>
        <p:spPr>
          <a:xfrm>
            <a:off x="457200" y="1801088"/>
            <a:ext cx="3471000" cy="1908600"/>
          </a:xfrm>
          <a:prstGeom prst="rect">
            <a:avLst/>
          </a:prstGeom>
        </p:spPr>
        <p:txBody>
          <a:bodyPr anchorCtr="0" anchor="t" bIns="91425" lIns="0" spcFirstLastPara="1" rIns="18287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285750" lvl="1" marL="914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34950" lvl="2" marL="1371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00"/>
              <a:buChar char="■"/>
              <a:defRPr sz="100"/>
            </a:lvl9pPr>
          </a:lstStyle>
          <a:p/>
        </p:txBody>
      </p:sp>
      <p:sp>
        <p:nvSpPr>
          <p:cNvPr id="621" name="Google Shape;621;p46"/>
          <p:cNvSpPr/>
          <p:nvPr/>
        </p:nvSpPr>
        <p:spPr>
          <a:xfrm rot="-2347404">
            <a:off x="5358869" y="2019788"/>
            <a:ext cx="5333024" cy="533302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2" name="Google Shape;622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04872" y="277425"/>
            <a:ext cx="679605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2">
  <p:cSld name="TITLE_ONLY_1_1"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6" name="Google Shape;626;p47"/>
          <p:cNvSpPr txBox="1"/>
          <p:nvPr>
            <p:ph type="title"/>
          </p:nvPr>
        </p:nvSpPr>
        <p:spPr>
          <a:xfrm>
            <a:off x="457200" y="277423"/>
            <a:ext cx="8229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7" name="Google Shape;627;p47"/>
          <p:cNvSpPr txBox="1"/>
          <p:nvPr>
            <p:ph idx="1" type="subTitle"/>
          </p:nvPr>
        </p:nvSpPr>
        <p:spPr>
          <a:xfrm>
            <a:off x="457200" y="1433813"/>
            <a:ext cx="3471000" cy="317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400"/>
              <a:buNone/>
              <a:defRPr b="1" sz="1400">
                <a:solidFill>
                  <a:srgbClr val="0059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8" name="Google Shape;628;p47"/>
          <p:cNvSpPr txBox="1"/>
          <p:nvPr>
            <p:ph idx="2" type="body"/>
          </p:nvPr>
        </p:nvSpPr>
        <p:spPr>
          <a:xfrm>
            <a:off x="457200" y="1801088"/>
            <a:ext cx="3471000" cy="1908600"/>
          </a:xfrm>
          <a:prstGeom prst="rect">
            <a:avLst/>
          </a:prstGeom>
        </p:spPr>
        <p:txBody>
          <a:bodyPr anchorCtr="0" anchor="t" bIns="91425" lIns="0" spcFirstLastPara="1" rIns="18287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285750" lvl="1" marL="914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34950" lvl="2" marL="1371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00"/>
              <a:buChar char="■"/>
              <a:defRPr sz="100"/>
            </a:lvl9pPr>
          </a:lstStyle>
          <a:p/>
        </p:txBody>
      </p:sp>
      <p:sp>
        <p:nvSpPr>
          <p:cNvPr id="629" name="Google Shape;629;p47"/>
          <p:cNvSpPr/>
          <p:nvPr/>
        </p:nvSpPr>
        <p:spPr>
          <a:xfrm rot="-2347404">
            <a:off x="5358869" y="2019788"/>
            <a:ext cx="5333024" cy="533302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0" name="Google Shape;630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12022" y="253055"/>
            <a:ext cx="679605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3">
  <p:cSld name="TITLE_ONLY_1_1_1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8"/>
          <p:cNvSpPr/>
          <p:nvPr/>
        </p:nvSpPr>
        <p:spPr>
          <a:xfrm rot="-2347404">
            <a:off x="5711994" y="2019788"/>
            <a:ext cx="5333024" cy="5333024"/>
          </a:xfrm>
          <a:prstGeom prst="ellipse">
            <a:avLst/>
          </a:prstGeom>
          <a:gradFill>
            <a:gsLst>
              <a:gs pos="0">
                <a:srgbClr val="00C1A8"/>
              </a:gs>
              <a:gs pos="100000">
                <a:srgbClr val="0079C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4" name="Google Shape;634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90591" y="457200"/>
            <a:ext cx="8493583" cy="5383124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6" name="Google Shape;636;p48"/>
          <p:cNvSpPr txBox="1"/>
          <p:nvPr>
            <p:ph type="title"/>
          </p:nvPr>
        </p:nvSpPr>
        <p:spPr>
          <a:xfrm>
            <a:off x="457200" y="277423"/>
            <a:ext cx="8229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7" name="Google Shape;637;p48"/>
          <p:cNvSpPr txBox="1"/>
          <p:nvPr>
            <p:ph idx="1" type="subTitle"/>
          </p:nvPr>
        </p:nvSpPr>
        <p:spPr>
          <a:xfrm>
            <a:off x="457200" y="1433813"/>
            <a:ext cx="3471000" cy="317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 sz="1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48"/>
          <p:cNvSpPr txBox="1"/>
          <p:nvPr>
            <p:ph idx="2" type="body"/>
          </p:nvPr>
        </p:nvSpPr>
        <p:spPr>
          <a:xfrm>
            <a:off x="457200" y="1801088"/>
            <a:ext cx="3471000" cy="1908600"/>
          </a:xfrm>
          <a:prstGeom prst="rect">
            <a:avLst/>
          </a:prstGeom>
        </p:spPr>
        <p:txBody>
          <a:bodyPr anchorCtr="0" anchor="t" bIns="91425" lIns="0" spcFirstLastPara="1" rIns="18287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285750" lvl="1" marL="914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34950" lvl="2" marL="1371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00"/>
              <a:buChar char="■"/>
              <a:defRPr sz="100"/>
            </a:lvl9pPr>
          </a:lstStyle>
          <a:p/>
        </p:txBody>
      </p:sp>
      <p:pic>
        <p:nvPicPr>
          <p:cNvPr id="639" name="Google Shape;63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4">
  <p:cSld name="TITLE_ONLY_1_1_1_1"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49"/>
          <p:cNvSpPr/>
          <p:nvPr/>
        </p:nvSpPr>
        <p:spPr>
          <a:xfrm rot="-2347404">
            <a:off x="5711994" y="2019788"/>
            <a:ext cx="5333024" cy="5333024"/>
          </a:xfrm>
          <a:prstGeom prst="ellipse">
            <a:avLst/>
          </a:prstGeom>
          <a:gradFill>
            <a:gsLst>
              <a:gs pos="0">
                <a:srgbClr val="00C1A8"/>
              </a:gs>
              <a:gs pos="100000">
                <a:srgbClr val="0079C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2" name="Google Shape;642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79649" y="597700"/>
            <a:ext cx="81154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4" name="Google Shape;644;p49"/>
          <p:cNvSpPr txBox="1"/>
          <p:nvPr>
            <p:ph type="title"/>
          </p:nvPr>
        </p:nvSpPr>
        <p:spPr>
          <a:xfrm>
            <a:off x="457200" y="277423"/>
            <a:ext cx="8229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5" name="Google Shape;645;p49"/>
          <p:cNvSpPr txBox="1"/>
          <p:nvPr>
            <p:ph idx="1" type="subTitle"/>
          </p:nvPr>
        </p:nvSpPr>
        <p:spPr>
          <a:xfrm>
            <a:off x="457200" y="1433813"/>
            <a:ext cx="3471000" cy="317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 sz="1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49"/>
          <p:cNvSpPr txBox="1"/>
          <p:nvPr>
            <p:ph idx="2" type="body"/>
          </p:nvPr>
        </p:nvSpPr>
        <p:spPr>
          <a:xfrm>
            <a:off x="457200" y="1801088"/>
            <a:ext cx="3471000" cy="1908600"/>
          </a:xfrm>
          <a:prstGeom prst="rect">
            <a:avLst/>
          </a:prstGeom>
        </p:spPr>
        <p:txBody>
          <a:bodyPr anchorCtr="0" anchor="t" bIns="91425" lIns="0" spcFirstLastPara="1" rIns="18287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285750" lvl="1" marL="914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34950" lvl="2" marL="1371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00"/>
              <a:buChar char="■"/>
              <a:defRPr sz="100"/>
            </a:lvl9pPr>
          </a:lstStyle>
          <a:p/>
        </p:txBody>
      </p:sp>
      <p:pic>
        <p:nvPicPr>
          <p:cNvPr id="647" name="Google Shape;64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5">
  <p:cSld name="TITLE_ONLY_1_1_1_1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0"/>
          <p:cNvSpPr/>
          <p:nvPr/>
        </p:nvSpPr>
        <p:spPr>
          <a:xfrm rot="-2347404">
            <a:off x="5711994" y="2019788"/>
            <a:ext cx="5333024" cy="5333024"/>
          </a:xfrm>
          <a:prstGeom prst="ellipse">
            <a:avLst/>
          </a:prstGeom>
          <a:solidFill>
            <a:srgbClr val="47EA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0" name="Google Shape;65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34208" y="82375"/>
            <a:ext cx="453823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2" name="Google Shape;652;p50"/>
          <p:cNvSpPr txBox="1"/>
          <p:nvPr>
            <p:ph type="title"/>
          </p:nvPr>
        </p:nvSpPr>
        <p:spPr>
          <a:xfrm>
            <a:off x="457200" y="277423"/>
            <a:ext cx="8229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3" name="Google Shape;653;p50"/>
          <p:cNvSpPr txBox="1"/>
          <p:nvPr>
            <p:ph idx="1" type="subTitle"/>
          </p:nvPr>
        </p:nvSpPr>
        <p:spPr>
          <a:xfrm>
            <a:off x="457200" y="1433813"/>
            <a:ext cx="3471000" cy="317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 sz="1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50"/>
          <p:cNvSpPr txBox="1"/>
          <p:nvPr>
            <p:ph idx="2" type="body"/>
          </p:nvPr>
        </p:nvSpPr>
        <p:spPr>
          <a:xfrm>
            <a:off x="457200" y="1801088"/>
            <a:ext cx="3471000" cy="1908600"/>
          </a:xfrm>
          <a:prstGeom prst="rect">
            <a:avLst/>
          </a:prstGeom>
        </p:spPr>
        <p:txBody>
          <a:bodyPr anchorCtr="0" anchor="t" bIns="91425" lIns="0" spcFirstLastPara="1" rIns="18287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285750" lvl="1" marL="914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34950" lvl="2" marL="1371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00"/>
              <a:buChar char="■"/>
              <a:defRPr sz="100"/>
            </a:lvl9pPr>
          </a:lstStyle>
          <a:p/>
        </p:txBody>
      </p:sp>
      <p:pic>
        <p:nvPicPr>
          <p:cNvPr id="655" name="Google Shape;65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Light Blue">
  <p:cSld name="SECTION_HEADER_1_1_1">
    <p:bg>
      <p:bgPr>
        <a:gradFill>
          <a:gsLst>
            <a:gs pos="0">
              <a:srgbClr val="0079C1"/>
            </a:gs>
            <a:gs pos="100000">
              <a:srgbClr val="A8D9F7"/>
            </a:gs>
          </a:gsLst>
          <a:lin ang="2698631" scaled="0"/>
        </a:gra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457200" y="1361826"/>
            <a:ext cx="4707300" cy="243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6">
  <p:cSld name="TITLE_ONLY_1_1_1_1_1_1"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51"/>
          <p:cNvSpPr/>
          <p:nvPr/>
        </p:nvSpPr>
        <p:spPr>
          <a:xfrm rot="-2347404">
            <a:off x="5711994" y="2019788"/>
            <a:ext cx="5333024" cy="5333024"/>
          </a:xfrm>
          <a:prstGeom prst="ellipse">
            <a:avLst/>
          </a:prstGeom>
          <a:solidFill>
            <a:srgbClr val="47EA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9" name="Google Shape;659;p51"/>
          <p:cNvSpPr txBox="1"/>
          <p:nvPr>
            <p:ph type="title"/>
          </p:nvPr>
        </p:nvSpPr>
        <p:spPr>
          <a:xfrm>
            <a:off x="457200" y="277423"/>
            <a:ext cx="8229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0" name="Google Shape;660;p51"/>
          <p:cNvSpPr txBox="1"/>
          <p:nvPr>
            <p:ph idx="1" type="subTitle"/>
          </p:nvPr>
        </p:nvSpPr>
        <p:spPr>
          <a:xfrm>
            <a:off x="457200" y="1433813"/>
            <a:ext cx="3471000" cy="317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 sz="1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51"/>
          <p:cNvSpPr txBox="1"/>
          <p:nvPr>
            <p:ph idx="2" type="body"/>
          </p:nvPr>
        </p:nvSpPr>
        <p:spPr>
          <a:xfrm>
            <a:off x="457200" y="1801088"/>
            <a:ext cx="3471000" cy="1908600"/>
          </a:xfrm>
          <a:prstGeom prst="rect">
            <a:avLst/>
          </a:prstGeom>
        </p:spPr>
        <p:txBody>
          <a:bodyPr anchorCtr="0" anchor="t" bIns="91425" lIns="0" spcFirstLastPara="1" rIns="18287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285750" lvl="1" marL="914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34950" lvl="2" marL="1371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00"/>
              <a:buChar char="■"/>
              <a:defRPr sz="100"/>
            </a:lvl9pPr>
          </a:lstStyle>
          <a:p/>
        </p:txBody>
      </p:sp>
      <p:pic>
        <p:nvPicPr>
          <p:cNvPr id="662" name="Google Shape;662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52933" y="99000"/>
            <a:ext cx="453823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7">
  <p:cSld name="TITLE_ONLY_1_1_1_1_1_1_1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52"/>
          <p:cNvSpPr/>
          <p:nvPr/>
        </p:nvSpPr>
        <p:spPr>
          <a:xfrm rot="-2347404">
            <a:off x="5358657" y="2019788"/>
            <a:ext cx="5333024" cy="533302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6" name="Google Shape;666;p52"/>
          <p:cNvPicPr preferRelativeResize="0"/>
          <p:nvPr/>
        </p:nvPicPr>
        <p:blipFill rotWithShape="1">
          <a:blip r:embed="rId2">
            <a:alphaModFix/>
          </a:blip>
          <a:srcRect b="0" l="16853" r="12032" t="0"/>
          <a:stretch/>
        </p:blipFill>
        <p:spPr>
          <a:xfrm>
            <a:off x="4684104" y="698425"/>
            <a:ext cx="4002696" cy="4358401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8" name="Google Shape;668;p52"/>
          <p:cNvSpPr txBox="1"/>
          <p:nvPr>
            <p:ph type="title"/>
          </p:nvPr>
        </p:nvSpPr>
        <p:spPr>
          <a:xfrm>
            <a:off x="457200" y="277423"/>
            <a:ext cx="8229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9" name="Google Shape;669;p52"/>
          <p:cNvSpPr txBox="1"/>
          <p:nvPr>
            <p:ph idx="1" type="subTitle"/>
          </p:nvPr>
        </p:nvSpPr>
        <p:spPr>
          <a:xfrm>
            <a:off x="457200" y="1433813"/>
            <a:ext cx="3471000" cy="317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400"/>
              <a:buNone/>
              <a:defRPr b="1" sz="1400">
                <a:solidFill>
                  <a:srgbClr val="0059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0" name="Google Shape;670;p52"/>
          <p:cNvSpPr txBox="1"/>
          <p:nvPr>
            <p:ph idx="2" type="body"/>
          </p:nvPr>
        </p:nvSpPr>
        <p:spPr>
          <a:xfrm>
            <a:off x="457200" y="1801088"/>
            <a:ext cx="3471000" cy="1908600"/>
          </a:xfrm>
          <a:prstGeom prst="rect">
            <a:avLst/>
          </a:prstGeom>
        </p:spPr>
        <p:txBody>
          <a:bodyPr anchorCtr="0" anchor="t" bIns="91425" lIns="0" spcFirstLastPara="1" rIns="18287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285750" lvl="1" marL="914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34950" lvl="2" marL="1371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00"/>
              <a:buChar char="■"/>
              <a:defRPr sz="100"/>
            </a:lvl9pPr>
          </a:lstStyle>
          <a:p/>
        </p:txBody>
      </p:sp>
      <p:pic>
        <p:nvPicPr>
          <p:cNvPr id="671" name="Google Shape;67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8">
  <p:cSld name="TITLE_ONLY_1_1_1_1_1_1_1_1"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53"/>
          <p:cNvSpPr/>
          <p:nvPr/>
        </p:nvSpPr>
        <p:spPr>
          <a:xfrm rot="-2347404">
            <a:off x="5358657" y="2019788"/>
            <a:ext cx="5333024" cy="533302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5" name="Google Shape;675;p53"/>
          <p:cNvSpPr txBox="1"/>
          <p:nvPr>
            <p:ph type="title"/>
          </p:nvPr>
        </p:nvSpPr>
        <p:spPr>
          <a:xfrm>
            <a:off x="457200" y="277423"/>
            <a:ext cx="8229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6" name="Google Shape;676;p53"/>
          <p:cNvSpPr txBox="1"/>
          <p:nvPr>
            <p:ph idx="1" type="subTitle"/>
          </p:nvPr>
        </p:nvSpPr>
        <p:spPr>
          <a:xfrm>
            <a:off x="457200" y="1433813"/>
            <a:ext cx="3471000" cy="317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400"/>
              <a:buNone/>
              <a:defRPr b="1" sz="1400">
                <a:solidFill>
                  <a:srgbClr val="0059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53"/>
          <p:cNvSpPr txBox="1"/>
          <p:nvPr>
            <p:ph idx="2" type="body"/>
          </p:nvPr>
        </p:nvSpPr>
        <p:spPr>
          <a:xfrm>
            <a:off x="457200" y="1801088"/>
            <a:ext cx="3471000" cy="1908600"/>
          </a:xfrm>
          <a:prstGeom prst="rect">
            <a:avLst/>
          </a:prstGeom>
        </p:spPr>
        <p:txBody>
          <a:bodyPr anchorCtr="0" anchor="t" bIns="91425" lIns="0" spcFirstLastPara="1" rIns="18287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285750" lvl="1" marL="914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34950" lvl="2" marL="1371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00"/>
              <a:buChar char="■"/>
              <a:defRPr sz="100"/>
            </a:lvl9pPr>
          </a:lstStyle>
          <a:p/>
        </p:txBody>
      </p:sp>
      <p:pic>
        <p:nvPicPr>
          <p:cNvPr id="678" name="Google Shape;678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8350" y="711964"/>
            <a:ext cx="5628823" cy="4358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54"/>
          <p:cNvSpPr txBox="1"/>
          <p:nvPr>
            <p:ph idx="1" type="body"/>
          </p:nvPr>
        </p:nvSpPr>
        <p:spPr>
          <a:xfrm>
            <a:off x="457200" y="1389600"/>
            <a:ext cx="2808000" cy="3179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2" name="Google Shape;682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3" name="Google Shape;683;p54"/>
          <p:cNvSpPr txBox="1"/>
          <p:nvPr>
            <p:ph type="title"/>
          </p:nvPr>
        </p:nvSpPr>
        <p:spPr>
          <a:xfrm>
            <a:off x="457200" y="277425"/>
            <a:ext cx="28080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684" name="Google Shape;684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87" name="Google Shape;687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8" name="Google Shape;688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56"/>
          <p:cNvSpPr txBox="1"/>
          <p:nvPr>
            <p:ph type="title"/>
          </p:nvPr>
        </p:nvSpPr>
        <p:spPr>
          <a:xfrm>
            <a:off x="473700" y="1233175"/>
            <a:ext cx="37899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92" name="Google Shape;692;p56"/>
          <p:cNvSpPr txBox="1"/>
          <p:nvPr>
            <p:ph idx="1" type="subTitle"/>
          </p:nvPr>
        </p:nvSpPr>
        <p:spPr>
          <a:xfrm>
            <a:off x="457200" y="2803075"/>
            <a:ext cx="38535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93" name="Google Shape;693;p56"/>
          <p:cNvSpPr txBox="1"/>
          <p:nvPr>
            <p:ph idx="2" type="body"/>
          </p:nvPr>
        </p:nvSpPr>
        <p:spPr>
          <a:xfrm>
            <a:off x="4939500" y="724075"/>
            <a:ext cx="37473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4" name="Google Shape;694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5" name="Google Shape;695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0475" y="142200"/>
            <a:ext cx="803526" cy="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57"/>
          <p:cNvSpPr txBox="1"/>
          <p:nvPr>
            <p:ph hasCustomPrompt="1" type="title"/>
          </p:nvPr>
        </p:nvSpPr>
        <p:spPr>
          <a:xfrm>
            <a:off x="457200" y="1106125"/>
            <a:ext cx="8229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98" name="Google Shape;698;p57"/>
          <p:cNvSpPr txBox="1"/>
          <p:nvPr>
            <p:ph idx="1" type="body"/>
          </p:nvPr>
        </p:nvSpPr>
        <p:spPr>
          <a:xfrm>
            <a:off x="457200" y="3152225"/>
            <a:ext cx="8229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9" name="Google Shape;699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0" name="Google Shape;700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3" name="Google Shape;703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5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57150" spcFirstLastPara="1" rIns="57150" wrap="square" tIns="2857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6" name="Google Shape;706;p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normAutofit/>
          </a:bodyPr>
          <a:lstStyle>
            <a:lvl1pPr indent="-298450" lvl="0" marL="457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/>
            </a:lvl1pPr>
            <a:lvl2pPr indent="-29845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2pPr>
            <a:lvl3pPr indent="-29845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3pPr>
            <a:lvl4pPr indent="-298450" lvl="3" marL="18288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/>
            </a:lvl4pPr>
            <a:lvl5pPr indent="-298450" lvl="4" marL="2286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5pPr>
            <a:lvl6pPr indent="-29845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6pPr>
            <a:lvl7pPr indent="-298450" lvl="6" marL="3200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/>
            </a:lvl7pPr>
            <a:lvl8pPr indent="-298450" lvl="7" marL="3657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8pPr>
            <a:lvl9pPr indent="-29845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Char char="■"/>
              <a:defRPr/>
            </a:lvl9pPr>
          </a:lstStyle>
          <a:p/>
        </p:txBody>
      </p:sp>
      <p:sp>
        <p:nvSpPr>
          <p:cNvPr id="707" name="Google Shape;707;p59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57150" spcFirstLastPara="1" rIns="57150" wrap="square" tIns="285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08" name="Google Shape;708;p59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57150" spcFirstLastPara="1" rIns="57150" wrap="square" tIns="28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09" name="Google Shape;709;p59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57150" spcFirstLastPara="1" rIns="57150" wrap="square" tIns="285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1"/>
          <p:cNvSpPr txBox="1"/>
          <p:nvPr>
            <p:ph type="ctrTitle"/>
          </p:nvPr>
        </p:nvSpPr>
        <p:spPr>
          <a:xfrm>
            <a:off x="457200" y="945475"/>
            <a:ext cx="8229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6" name="Google Shape;716;p61"/>
          <p:cNvSpPr txBox="1"/>
          <p:nvPr>
            <p:ph idx="1" type="subTitle"/>
          </p:nvPr>
        </p:nvSpPr>
        <p:spPr>
          <a:xfrm>
            <a:off x="457200" y="3295800"/>
            <a:ext cx="8229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17" name="Google Shape;717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Industries">
  <p:cSld name="SECTION_HEADER_1_1_1_1">
    <p:bg>
      <p:bgPr>
        <a:solidFill>
          <a:schemeClr val="lt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idx="1" type="subTitle"/>
          </p:nvPr>
        </p:nvSpPr>
        <p:spPr>
          <a:xfrm>
            <a:off x="463650" y="3435975"/>
            <a:ext cx="3184500" cy="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7"/>
          <p:cNvSpPr txBox="1"/>
          <p:nvPr>
            <p:ph type="title"/>
          </p:nvPr>
        </p:nvSpPr>
        <p:spPr>
          <a:xfrm>
            <a:off x="457200" y="1098928"/>
            <a:ext cx="4707300" cy="24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" name="Google Shape;2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62"/>
          <p:cNvSpPr txBox="1"/>
          <p:nvPr>
            <p:ph type="title"/>
          </p:nvPr>
        </p:nvSpPr>
        <p:spPr>
          <a:xfrm>
            <a:off x="457200" y="2150850"/>
            <a:ext cx="8229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20" name="Google Shape;720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Teal">
  <p:cSld name="SECTION_HEADER_1">
    <p:bg>
      <p:bgPr>
        <a:gradFill>
          <a:gsLst>
            <a:gs pos="0">
              <a:schemeClr val="accent3"/>
            </a:gs>
            <a:gs pos="100000">
              <a:schemeClr val="accent1"/>
            </a:gs>
          </a:gsLst>
          <a:lin ang="13500032" scaled="0"/>
        </a:gradFill>
      </p:bgPr>
    </p:bg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63"/>
          <p:cNvSpPr txBox="1"/>
          <p:nvPr>
            <p:ph type="title"/>
          </p:nvPr>
        </p:nvSpPr>
        <p:spPr>
          <a:xfrm>
            <a:off x="457200" y="1361826"/>
            <a:ext cx="4707300" cy="243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23" name="Google Shape;723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Navy">
  <p:cSld name="SECTION_HEADER_1_1">
    <p:bg>
      <p:bgPr>
        <a:gradFill>
          <a:gsLst>
            <a:gs pos="0">
              <a:srgbClr val="00395B"/>
            </a:gs>
            <a:gs pos="100000">
              <a:srgbClr val="0099F4"/>
            </a:gs>
          </a:gsLst>
          <a:lin ang="2698631" scaled="0"/>
        </a:gradFill>
      </p:bgPr>
    </p:bg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64"/>
          <p:cNvSpPr txBox="1"/>
          <p:nvPr>
            <p:ph type="title"/>
          </p:nvPr>
        </p:nvSpPr>
        <p:spPr>
          <a:xfrm>
            <a:off x="457200" y="1361826"/>
            <a:ext cx="4707300" cy="243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26" name="Google Shape;726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Light Blue">
  <p:cSld name="SECTION_HEADER_1_1_1">
    <p:bg>
      <p:bgPr>
        <a:gradFill>
          <a:gsLst>
            <a:gs pos="0">
              <a:srgbClr val="0079C1"/>
            </a:gs>
            <a:gs pos="100000">
              <a:srgbClr val="A8D9F7"/>
            </a:gs>
          </a:gsLst>
          <a:lin ang="2698631" scaled="0"/>
        </a:gradFill>
      </p:bgPr>
    </p:bg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65"/>
          <p:cNvSpPr txBox="1"/>
          <p:nvPr>
            <p:ph type="title"/>
          </p:nvPr>
        </p:nvSpPr>
        <p:spPr>
          <a:xfrm>
            <a:off x="457200" y="1361826"/>
            <a:ext cx="4707300" cy="243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29" name="Google Shape;729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Industries">
  <p:cSld name="SECTION_HEADER_1_1_1_1">
    <p:bg>
      <p:bgPr>
        <a:solidFill>
          <a:schemeClr val="lt1"/>
        </a:solidFill>
      </p:bgPr>
    </p:bg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66"/>
          <p:cNvSpPr txBox="1"/>
          <p:nvPr>
            <p:ph idx="1" type="subTitle"/>
          </p:nvPr>
        </p:nvSpPr>
        <p:spPr>
          <a:xfrm>
            <a:off x="463650" y="3435975"/>
            <a:ext cx="3184500" cy="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2" name="Google Shape;732;p66"/>
          <p:cNvSpPr txBox="1"/>
          <p:nvPr>
            <p:ph type="title"/>
          </p:nvPr>
        </p:nvSpPr>
        <p:spPr>
          <a:xfrm>
            <a:off x="457200" y="1098928"/>
            <a:ext cx="4707300" cy="24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33" name="Google Shape;733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SECTION_HEADER_1_1_1_1_1">
    <p:bg>
      <p:bgPr>
        <a:solidFill>
          <a:schemeClr val="lt1"/>
        </a:solidFill>
      </p:bgPr>
    </p:bg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7"/>
          <p:cNvSpPr txBox="1"/>
          <p:nvPr>
            <p:ph idx="1" type="subTitle"/>
          </p:nvPr>
        </p:nvSpPr>
        <p:spPr>
          <a:xfrm>
            <a:off x="1168525" y="3064775"/>
            <a:ext cx="31845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6" name="Google Shape;736;p67"/>
          <p:cNvSpPr txBox="1"/>
          <p:nvPr>
            <p:ph idx="2" type="subTitle"/>
          </p:nvPr>
        </p:nvSpPr>
        <p:spPr>
          <a:xfrm>
            <a:off x="1168525" y="3637475"/>
            <a:ext cx="31845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67"/>
          <p:cNvSpPr txBox="1"/>
          <p:nvPr>
            <p:ph idx="3" type="subTitle"/>
          </p:nvPr>
        </p:nvSpPr>
        <p:spPr>
          <a:xfrm>
            <a:off x="1168525" y="4210175"/>
            <a:ext cx="31845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67"/>
          <p:cNvSpPr txBox="1"/>
          <p:nvPr>
            <p:ph type="title"/>
          </p:nvPr>
        </p:nvSpPr>
        <p:spPr>
          <a:xfrm>
            <a:off x="457200" y="136172"/>
            <a:ext cx="6090000" cy="224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39" name="Google Shape;739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68"/>
          <p:cNvSpPr txBox="1"/>
          <p:nvPr>
            <p:ph type="title"/>
          </p:nvPr>
        </p:nvSpPr>
        <p:spPr>
          <a:xfrm>
            <a:off x="457200" y="277423"/>
            <a:ext cx="8229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2" name="Google Shape;742;p68"/>
          <p:cNvSpPr txBox="1"/>
          <p:nvPr>
            <p:ph idx="1" type="body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3" name="Google Shape;743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4" name="Google Shape;744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ird_GreenTeal">
  <p:cSld name="TITLE_AND_BODY_3_1"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69"/>
          <p:cNvPicPr preferRelativeResize="0"/>
          <p:nvPr/>
        </p:nvPicPr>
        <p:blipFill rotWithShape="1">
          <a:blip r:embed="rId2">
            <a:alphaModFix/>
          </a:blip>
          <a:srcRect b="0" l="39025" r="8136" t="0"/>
          <a:stretch/>
        </p:blipFill>
        <p:spPr>
          <a:xfrm>
            <a:off x="0" y="0"/>
            <a:ext cx="27177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69"/>
          <p:cNvSpPr/>
          <p:nvPr/>
        </p:nvSpPr>
        <p:spPr>
          <a:xfrm>
            <a:off x="-12" y="0"/>
            <a:ext cx="2717700" cy="5143500"/>
          </a:xfrm>
          <a:prstGeom prst="rect">
            <a:avLst/>
          </a:prstGeom>
          <a:gradFill>
            <a:gsLst>
              <a:gs pos="0">
                <a:srgbClr val="0079C1">
                  <a:alpha val="76470"/>
                </a:srgbClr>
              </a:gs>
              <a:gs pos="100000">
                <a:srgbClr val="00C1A8">
                  <a:alpha val="8745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9" name="Google Shape;74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69"/>
          <p:cNvSpPr txBox="1"/>
          <p:nvPr>
            <p:ph type="title"/>
          </p:nvPr>
        </p:nvSpPr>
        <p:spPr>
          <a:xfrm>
            <a:off x="456025" y="2055250"/>
            <a:ext cx="19524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751" name="Google Shape;751;p69"/>
          <p:cNvSpPr txBox="1"/>
          <p:nvPr>
            <p:ph idx="2" type="title"/>
          </p:nvPr>
        </p:nvSpPr>
        <p:spPr>
          <a:xfrm>
            <a:off x="3218688" y="274320"/>
            <a:ext cx="402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ird_White">
  <p:cSld name="TITLE_AND_BODY_3_1_2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4" name="Google Shape;754;p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70"/>
          <p:cNvSpPr txBox="1"/>
          <p:nvPr>
            <p:ph type="title"/>
          </p:nvPr>
        </p:nvSpPr>
        <p:spPr>
          <a:xfrm>
            <a:off x="456025" y="2055250"/>
            <a:ext cx="19524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756" name="Google Shape;756;p70"/>
          <p:cNvSpPr txBox="1"/>
          <p:nvPr>
            <p:ph idx="2" type="title"/>
          </p:nvPr>
        </p:nvSpPr>
        <p:spPr>
          <a:xfrm>
            <a:off x="3218688" y="274320"/>
            <a:ext cx="402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ird_SkyBlue">
  <p:cSld name="TITLE_AND_BODY_3_1_1"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" name="Google Shape;758;p71"/>
          <p:cNvPicPr preferRelativeResize="0"/>
          <p:nvPr/>
        </p:nvPicPr>
        <p:blipFill rotWithShape="1">
          <a:blip r:embed="rId2">
            <a:alphaModFix/>
          </a:blip>
          <a:srcRect b="0" l="4944" r="59916" t="0"/>
          <a:stretch/>
        </p:blipFill>
        <p:spPr>
          <a:xfrm>
            <a:off x="-2825" y="225"/>
            <a:ext cx="2711700" cy="51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71"/>
          <p:cNvSpPr/>
          <p:nvPr/>
        </p:nvSpPr>
        <p:spPr>
          <a:xfrm>
            <a:off x="0" y="1375"/>
            <a:ext cx="2711700" cy="5143500"/>
          </a:xfrm>
          <a:prstGeom prst="rect">
            <a:avLst/>
          </a:prstGeom>
          <a:gradFill>
            <a:gsLst>
              <a:gs pos="0">
                <a:srgbClr val="0079C1">
                  <a:alpha val="88627"/>
                </a:srgbClr>
              </a:gs>
              <a:gs pos="100000">
                <a:srgbClr val="A8D9F7">
                  <a:alpha val="81568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1" name="Google Shape;76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71"/>
          <p:cNvSpPr txBox="1"/>
          <p:nvPr>
            <p:ph type="title"/>
          </p:nvPr>
        </p:nvSpPr>
        <p:spPr>
          <a:xfrm>
            <a:off x="456025" y="2055250"/>
            <a:ext cx="19524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763" name="Google Shape;763;p71"/>
          <p:cNvSpPr txBox="1"/>
          <p:nvPr>
            <p:ph idx="2" type="title"/>
          </p:nvPr>
        </p:nvSpPr>
        <p:spPr>
          <a:xfrm>
            <a:off x="3218688" y="274320"/>
            <a:ext cx="402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SECTION_HEADER_1_1_1_1_1"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idx="1" type="subTitle"/>
          </p:nvPr>
        </p:nvSpPr>
        <p:spPr>
          <a:xfrm>
            <a:off x="1168525" y="3064775"/>
            <a:ext cx="31845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"/>
          <p:cNvSpPr txBox="1"/>
          <p:nvPr>
            <p:ph idx="2" type="subTitle"/>
          </p:nvPr>
        </p:nvSpPr>
        <p:spPr>
          <a:xfrm>
            <a:off x="1168525" y="3637475"/>
            <a:ext cx="31845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"/>
          <p:cNvSpPr txBox="1"/>
          <p:nvPr>
            <p:ph idx="3" type="subTitle"/>
          </p:nvPr>
        </p:nvSpPr>
        <p:spPr>
          <a:xfrm>
            <a:off x="1168525" y="4210175"/>
            <a:ext cx="31845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8"/>
          <p:cNvSpPr txBox="1"/>
          <p:nvPr>
            <p:ph type="title"/>
          </p:nvPr>
        </p:nvSpPr>
        <p:spPr>
          <a:xfrm>
            <a:off x="457200" y="136172"/>
            <a:ext cx="6090000" cy="224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ird_NavyBlue">
  <p:cSld name="TITLE_AND_BODY_3_1_1_1"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Google Shape;765;p72"/>
          <p:cNvPicPr preferRelativeResize="0"/>
          <p:nvPr/>
        </p:nvPicPr>
        <p:blipFill rotWithShape="1">
          <a:blip r:embed="rId2">
            <a:alphaModFix/>
          </a:blip>
          <a:srcRect b="0" l="61494" r="8785" t="0"/>
          <a:stretch/>
        </p:blipFill>
        <p:spPr>
          <a:xfrm>
            <a:off x="-2823" y="2450"/>
            <a:ext cx="2717701" cy="5139025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72"/>
          <p:cNvSpPr/>
          <p:nvPr/>
        </p:nvSpPr>
        <p:spPr>
          <a:xfrm>
            <a:off x="0" y="0"/>
            <a:ext cx="2711700" cy="5143500"/>
          </a:xfrm>
          <a:prstGeom prst="rect">
            <a:avLst/>
          </a:prstGeom>
          <a:gradFill>
            <a:gsLst>
              <a:gs pos="0">
                <a:srgbClr val="00395B">
                  <a:alpha val="82745"/>
                </a:srgbClr>
              </a:gs>
              <a:gs pos="100000">
                <a:srgbClr val="0099F4">
                  <a:alpha val="62352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8" name="Google Shape;76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72"/>
          <p:cNvSpPr txBox="1"/>
          <p:nvPr>
            <p:ph type="title"/>
          </p:nvPr>
        </p:nvSpPr>
        <p:spPr>
          <a:xfrm>
            <a:off x="456025" y="2055250"/>
            <a:ext cx="19524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770" name="Google Shape;770;p72"/>
          <p:cNvSpPr txBox="1"/>
          <p:nvPr>
            <p:ph idx="2" type="title"/>
          </p:nvPr>
        </p:nvSpPr>
        <p:spPr>
          <a:xfrm>
            <a:off x="3218688" y="274320"/>
            <a:ext cx="402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Points layout">
  <p:cSld name="TITLE_AND_BODY_2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73"/>
          <p:cNvSpPr/>
          <p:nvPr/>
        </p:nvSpPr>
        <p:spPr>
          <a:xfrm>
            <a:off x="459450" y="3077700"/>
            <a:ext cx="2577300" cy="13800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3" name="Google Shape;773;p73"/>
          <p:cNvSpPr txBox="1"/>
          <p:nvPr>
            <p:ph idx="1" type="body"/>
          </p:nvPr>
        </p:nvSpPr>
        <p:spPr>
          <a:xfrm>
            <a:off x="472900" y="3769127"/>
            <a:ext cx="2563800" cy="6885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rm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41300" lvl="1" marL="9144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2pPr>
            <a:lvl3pPr indent="-241300" lvl="2" marL="13716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3pPr>
            <a:lvl4pPr indent="-241300" lvl="3" marL="1828800" rtl="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4pPr>
            <a:lvl5pPr indent="-241300" lvl="4" marL="22860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5pPr>
            <a:lvl6pPr indent="-241300" lvl="5" marL="27432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6pPr>
            <a:lvl7pPr indent="-241300" lvl="6" marL="3200400" rtl="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7pPr>
            <a:lvl8pPr indent="-241300" lvl="7" marL="36576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8pPr>
            <a:lvl9pPr indent="-241300" lvl="8" marL="41148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9pPr>
          </a:lstStyle>
          <a:p/>
        </p:txBody>
      </p:sp>
      <p:sp>
        <p:nvSpPr>
          <p:cNvPr id="774" name="Google Shape;774;p73"/>
          <p:cNvSpPr txBox="1"/>
          <p:nvPr>
            <p:ph idx="2" type="subTitle"/>
          </p:nvPr>
        </p:nvSpPr>
        <p:spPr>
          <a:xfrm>
            <a:off x="472900" y="3316625"/>
            <a:ext cx="2563800" cy="3936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775" name="Google Shape;775;p73"/>
          <p:cNvSpPr/>
          <p:nvPr/>
        </p:nvSpPr>
        <p:spPr>
          <a:xfrm>
            <a:off x="2836300" y="2920625"/>
            <a:ext cx="393600" cy="393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73"/>
          <p:cNvSpPr/>
          <p:nvPr/>
        </p:nvSpPr>
        <p:spPr>
          <a:xfrm>
            <a:off x="3283350" y="1215400"/>
            <a:ext cx="2577300" cy="13800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7" name="Google Shape;777;p73"/>
          <p:cNvSpPr txBox="1"/>
          <p:nvPr>
            <p:ph idx="3" type="body"/>
          </p:nvPr>
        </p:nvSpPr>
        <p:spPr>
          <a:xfrm>
            <a:off x="3296800" y="1906827"/>
            <a:ext cx="2563800" cy="6885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rm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41300" lvl="1" marL="9144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2pPr>
            <a:lvl3pPr indent="-241300" lvl="2" marL="13716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3pPr>
            <a:lvl4pPr indent="-241300" lvl="3" marL="1828800" rtl="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4pPr>
            <a:lvl5pPr indent="-241300" lvl="4" marL="22860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5pPr>
            <a:lvl6pPr indent="-241300" lvl="5" marL="27432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6pPr>
            <a:lvl7pPr indent="-241300" lvl="6" marL="3200400" rtl="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7pPr>
            <a:lvl8pPr indent="-241300" lvl="7" marL="36576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8pPr>
            <a:lvl9pPr indent="-241300" lvl="8" marL="41148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9pPr>
          </a:lstStyle>
          <a:p/>
        </p:txBody>
      </p:sp>
      <p:sp>
        <p:nvSpPr>
          <p:cNvPr id="778" name="Google Shape;778;p73"/>
          <p:cNvSpPr txBox="1"/>
          <p:nvPr>
            <p:ph idx="4" type="subTitle"/>
          </p:nvPr>
        </p:nvSpPr>
        <p:spPr>
          <a:xfrm>
            <a:off x="3296800" y="1454325"/>
            <a:ext cx="2563800" cy="3936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779" name="Google Shape;779;p73"/>
          <p:cNvSpPr/>
          <p:nvPr/>
        </p:nvSpPr>
        <p:spPr>
          <a:xfrm>
            <a:off x="459450" y="1215400"/>
            <a:ext cx="2577300" cy="1380000"/>
          </a:xfrm>
          <a:prstGeom prst="roundRect">
            <a:avLst>
              <a:gd fmla="val 7692" name="adj"/>
            </a:avLst>
          </a:prstGeom>
          <a:gradFill>
            <a:gsLst>
              <a:gs pos="0">
                <a:srgbClr val="00395B"/>
              </a:gs>
              <a:gs pos="100000">
                <a:srgbClr val="0099F4"/>
              </a:gs>
            </a:gsLst>
            <a:lin ang="2700006" scaled="0"/>
          </a:gra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0" name="Google Shape;780;p73"/>
          <p:cNvSpPr/>
          <p:nvPr/>
        </p:nvSpPr>
        <p:spPr>
          <a:xfrm>
            <a:off x="5660200" y="1058325"/>
            <a:ext cx="393600" cy="393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73"/>
          <p:cNvSpPr txBox="1"/>
          <p:nvPr>
            <p:ph type="title"/>
          </p:nvPr>
        </p:nvSpPr>
        <p:spPr>
          <a:xfrm>
            <a:off x="457200" y="277423"/>
            <a:ext cx="8229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2" name="Google Shape;782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3" name="Google Shape;783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73"/>
          <p:cNvSpPr txBox="1"/>
          <p:nvPr>
            <p:ph idx="5" type="subTitle"/>
          </p:nvPr>
        </p:nvSpPr>
        <p:spPr>
          <a:xfrm>
            <a:off x="459450" y="1215400"/>
            <a:ext cx="2577300" cy="13800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5" name="Google Shape;785;p73"/>
          <p:cNvSpPr/>
          <p:nvPr/>
        </p:nvSpPr>
        <p:spPr>
          <a:xfrm>
            <a:off x="6107250" y="1215400"/>
            <a:ext cx="2577300" cy="13800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6" name="Google Shape;786;p73"/>
          <p:cNvSpPr txBox="1"/>
          <p:nvPr>
            <p:ph idx="6" type="body"/>
          </p:nvPr>
        </p:nvSpPr>
        <p:spPr>
          <a:xfrm>
            <a:off x="6120700" y="1906827"/>
            <a:ext cx="2563800" cy="6885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rm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41300" lvl="1" marL="9144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2pPr>
            <a:lvl3pPr indent="-241300" lvl="2" marL="13716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3pPr>
            <a:lvl4pPr indent="-241300" lvl="3" marL="1828800" rtl="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4pPr>
            <a:lvl5pPr indent="-241300" lvl="4" marL="22860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5pPr>
            <a:lvl6pPr indent="-241300" lvl="5" marL="27432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6pPr>
            <a:lvl7pPr indent="-241300" lvl="6" marL="3200400" rtl="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7pPr>
            <a:lvl8pPr indent="-241300" lvl="7" marL="36576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8pPr>
            <a:lvl9pPr indent="-241300" lvl="8" marL="41148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9pPr>
          </a:lstStyle>
          <a:p/>
        </p:txBody>
      </p:sp>
      <p:sp>
        <p:nvSpPr>
          <p:cNvPr id="787" name="Google Shape;787;p73"/>
          <p:cNvSpPr txBox="1"/>
          <p:nvPr>
            <p:ph idx="7" type="subTitle"/>
          </p:nvPr>
        </p:nvSpPr>
        <p:spPr>
          <a:xfrm>
            <a:off x="6120700" y="1454325"/>
            <a:ext cx="2563800" cy="3936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788" name="Google Shape;788;p73"/>
          <p:cNvSpPr/>
          <p:nvPr/>
        </p:nvSpPr>
        <p:spPr>
          <a:xfrm>
            <a:off x="8484100" y="1058325"/>
            <a:ext cx="393600" cy="393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73"/>
          <p:cNvSpPr/>
          <p:nvPr/>
        </p:nvSpPr>
        <p:spPr>
          <a:xfrm>
            <a:off x="3283350" y="3077700"/>
            <a:ext cx="2577300" cy="13800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0" name="Google Shape;790;p73"/>
          <p:cNvSpPr txBox="1"/>
          <p:nvPr>
            <p:ph idx="8" type="body"/>
          </p:nvPr>
        </p:nvSpPr>
        <p:spPr>
          <a:xfrm>
            <a:off x="3296800" y="3769127"/>
            <a:ext cx="2563800" cy="6885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rm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41300" lvl="1" marL="9144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2pPr>
            <a:lvl3pPr indent="-241300" lvl="2" marL="13716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3pPr>
            <a:lvl4pPr indent="-241300" lvl="3" marL="1828800" rtl="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4pPr>
            <a:lvl5pPr indent="-241300" lvl="4" marL="22860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5pPr>
            <a:lvl6pPr indent="-241300" lvl="5" marL="27432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6pPr>
            <a:lvl7pPr indent="-241300" lvl="6" marL="3200400" rtl="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7pPr>
            <a:lvl8pPr indent="-241300" lvl="7" marL="36576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8pPr>
            <a:lvl9pPr indent="-241300" lvl="8" marL="41148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9pPr>
          </a:lstStyle>
          <a:p/>
        </p:txBody>
      </p:sp>
      <p:sp>
        <p:nvSpPr>
          <p:cNvPr id="791" name="Google Shape;791;p73"/>
          <p:cNvSpPr txBox="1"/>
          <p:nvPr>
            <p:ph idx="9" type="subTitle"/>
          </p:nvPr>
        </p:nvSpPr>
        <p:spPr>
          <a:xfrm>
            <a:off x="3296800" y="3316625"/>
            <a:ext cx="2563800" cy="3936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792" name="Google Shape;792;p73"/>
          <p:cNvSpPr/>
          <p:nvPr/>
        </p:nvSpPr>
        <p:spPr>
          <a:xfrm>
            <a:off x="5660200" y="2920625"/>
            <a:ext cx="393600" cy="393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73"/>
          <p:cNvSpPr/>
          <p:nvPr/>
        </p:nvSpPr>
        <p:spPr>
          <a:xfrm>
            <a:off x="6107250" y="3077700"/>
            <a:ext cx="2577300" cy="13800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4" name="Google Shape;794;p73"/>
          <p:cNvSpPr txBox="1"/>
          <p:nvPr>
            <p:ph idx="13" type="body"/>
          </p:nvPr>
        </p:nvSpPr>
        <p:spPr>
          <a:xfrm>
            <a:off x="6120700" y="3769127"/>
            <a:ext cx="2563800" cy="6885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rm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41300" lvl="1" marL="9144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2pPr>
            <a:lvl3pPr indent="-241300" lvl="2" marL="13716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3pPr>
            <a:lvl4pPr indent="-241300" lvl="3" marL="1828800" rtl="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4pPr>
            <a:lvl5pPr indent="-241300" lvl="4" marL="22860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5pPr>
            <a:lvl6pPr indent="-241300" lvl="5" marL="27432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6pPr>
            <a:lvl7pPr indent="-241300" lvl="6" marL="3200400" rtl="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7pPr>
            <a:lvl8pPr indent="-241300" lvl="7" marL="36576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8pPr>
            <a:lvl9pPr indent="-241300" lvl="8" marL="41148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9pPr>
          </a:lstStyle>
          <a:p/>
        </p:txBody>
      </p:sp>
      <p:sp>
        <p:nvSpPr>
          <p:cNvPr id="795" name="Google Shape;795;p73"/>
          <p:cNvSpPr txBox="1"/>
          <p:nvPr>
            <p:ph idx="14" type="subTitle"/>
          </p:nvPr>
        </p:nvSpPr>
        <p:spPr>
          <a:xfrm>
            <a:off x="6120700" y="3316625"/>
            <a:ext cx="2563800" cy="3936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796" name="Google Shape;796;p73"/>
          <p:cNvSpPr/>
          <p:nvPr/>
        </p:nvSpPr>
        <p:spPr>
          <a:xfrm>
            <a:off x="8484100" y="2920625"/>
            <a:ext cx="393600" cy="393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Points layout 1">
  <p:cSld name="TITLE_AND_BODY_2_3"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74"/>
          <p:cNvSpPr/>
          <p:nvPr/>
        </p:nvSpPr>
        <p:spPr>
          <a:xfrm>
            <a:off x="459450" y="3077700"/>
            <a:ext cx="2577300" cy="13800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9" name="Google Shape;799;p74"/>
          <p:cNvSpPr txBox="1"/>
          <p:nvPr>
            <p:ph idx="1" type="body"/>
          </p:nvPr>
        </p:nvSpPr>
        <p:spPr>
          <a:xfrm>
            <a:off x="472900" y="3769127"/>
            <a:ext cx="2563800" cy="6885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rm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41300" lvl="1" marL="9144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2pPr>
            <a:lvl3pPr indent="-241300" lvl="2" marL="13716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3pPr>
            <a:lvl4pPr indent="-241300" lvl="3" marL="1828800" rtl="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4pPr>
            <a:lvl5pPr indent="-241300" lvl="4" marL="22860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5pPr>
            <a:lvl6pPr indent="-241300" lvl="5" marL="27432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6pPr>
            <a:lvl7pPr indent="-241300" lvl="6" marL="3200400" rtl="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7pPr>
            <a:lvl8pPr indent="-241300" lvl="7" marL="36576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8pPr>
            <a:lvl9pPr indent="-241300" lvl="8" marL="41148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9pPr>
          </a:lstStyle>
          <a:p/>
        </p:txBody>
      </p:sp>
      <p:sp>
        <p:nvSpPr>
          <p:cNvPr id="800" name="Google Shape;800;p74"/>
          <p:cNvSpPr txBox="1"/>
          <p:nvPr>
            <p:ph idx="2" type="subTitle"/>
          </p:nvPr>
        </p:nvSpPr>
        <p:spPr>
          <a:xfrm>
            <a:off x="472900" y="3316625"/>
            <a:ext cx="2563800" cy="3936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801" name="Google Shape;801;p74"/>
          <p:cNvSpPr/>
          <p:nvPr/>
        </p:nvSpPr>
        <p:spPr>
          <a:xfrm>
            <a:off x="2836300" y="2920625"/>
            <a:ext cx="393600" cy="393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74"/>
          <p:cNvSpPr/>
          <p:nvPr/>
        </p:nvSpPr>
        <p:spPr>
          <a:xfrm>
            <a:off x="3283350" y="1215400"/>
            <a:ext cx="2577300" cy="13800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3" name="Google Shape;803;p74"/>
          <p:cNvSpPr txBox="1"/>
          <p:nvPr>
            <p:ph idx="3" type="body"/>
          </p:nvPr>
        </p:nvSpPr>
        <p:spPr>
          <a:xfrm>
            <a:off x="3296800" y="1906827"/>
            <a:ext cx="2563800" cy="6885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rm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41300" lvl="1" marL="9144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2pPr>
            <a:lvl3pPr indent="-241300" lvl="2" marL="13716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3pPr>
            <a:lvl4pPr indent="-241300" lvl="3" marL="1828800" rtl="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4pPr>
            <a:lvl5pPr indent="-241300" lvl="4" marL="22860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5pPr>
            <a:lvl6pPr indent="-241300" lvl="5" marL="27432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6pPr>
            <a:lvl7pPr indent="-241300" lvl="6" marL="3200400" rtl="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7pPr>
            <a:lvl8pPr indent="-241300" lvl="7" marL="36576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8pPr>
            <a:lvl9pPr indent="-241300" lvl="8" marL="41148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9pPr>
          </a:lstStyle>
          <a:p/>
        </p:txBody>
      </p:sp>
      <p:sp>
        <p:nvSpPr>
          <p:cNvPr id="804" name="Google Shape;804;p74"/>
          <p:cNvSpPr txBox="1"/>
          <p:nvPr>
            <p:ph idx="4" type="subTitle"/>
          </p:nvPr>
        </p:nvSpPr>
        <p:spPr>
          <a:xfrm>
            <a:off x="3296800" y="1454325"/>
            <a:ext cx="2563800" cy="3936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805" name="Google Shape;805;p74"/>
          <p:cNvSpPr/>
          <p:nvPr/>
        </p:nvSpPr>
        <p:spPr>
          <a:xfrm>
            <a:off x="5660200" y="1058325"/>
            <a:ext cx="393600" cy="393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74"/>
          <p:cNvSpPr txBox="1"/>
          <p:nvPr>
            <p:ph type="title"/>
          </p:nvPr>
        </p:nvSpPr>
        <p:spPr>
          <a:xfrm>
            <a:off x="457200" y="277423"/>
            <a:ext cx="8229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7" name="Google Shape;807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8" name="Google Shape;808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74"/>
          <p:cNvSpPr/>
          <p:nvPr/>
        </p:nvSpPr>
        <p:spPr>
          <a:xfrm>
            <a:off x="6107250" y="1215400"/>
            <a:ext cx="2577300" cy="13800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0" name="Google Shape;810;p74"/>
          <p:cNvSpPr txBox="1"/>
          <p:nvPr>
            <p:ph idx="5" type="body"/>
          </p:nvPr>
        </p:nvSpPr>
        <p:spPr>
          <a:xfrm>
            <a:off x="6120700" y="1906827"/>
            <a:ext cx="2563800" cy="6885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rm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41300" lvl="1" marL="9144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2pPr>
            <a:lvl3pPr indent="-241300" lvl="2" marL="13716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3pPr>
            <a:lvl4pPr indent="-241300" lvl="3" marL="1828800" rtl="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4pPr>
            <a:lvl5pPr indent="-241300" lvl="4" marL="22860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5pPr>
            <a:lvl6pPr indent="-241300" lvl="5" marL="27432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6pPr>
            <a:lvl7pPr indent="-241300" lvl="6" marL="3200400" rtl="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7pPr>
            <a:lvl8pPr indent="-241300" lvl="7" marL="36576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8pPr>
            <a:lvl9pPr indent="-241300" lvl="8" marL="41148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9pPr>
          </a:lstStyle>
          <a:p/>
        </p:txBody>
      </p:sp>
      <p:sp>
        <p:nvSpPr>
          <p:cNvPr id="811" name="Google Shape;811;p74"/>
          <p:cNvSpPr txBox="1"/>
          <p:nvPr>
            <p:ph idx="6" type="subTitle"/>
          </p:nvPr>
        </p:nvSpPr>
        <p:spPr>
          <a:xfrm>
            <a:off x="6120700" y="1454325"/>
            <a:ext cx="2563800" cy="3936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812" name="Google Shape;812;p74"/>
          <p:cNvSpPr/>
          <p:nvPr/>
        </p:nvSpPr>
        <p:spPr>
          <a:xfrm>
            <a:off x="8484100" y="1058325"/>
            <a:ext cx="393600" cy="393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74"/>
          <p:cNvSpPr/>
          <p:nvPr/>
        </p:nvSpPr>
        <p:spPr>
          <a:xfrm>
            <a:off x="3283350" y="3077700"/>
            <a:ext cx="2577300" cy="13800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4" name="Google Shape;814;p74"/>
          <p:cNvSpPr txBox="1"/>
          <p:nvPr>
            <p:ph idx="7" type="body"/>
          </p:nvPr>
        </p:nvSpPr>
        <p:spPr>
          <a:xfrm>
            <a:off x="3296800" y="3769127"/>
            <a:ext cx="2563800" cy="6885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rm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41300" lvl="1" marL="9144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2pPr>
            <a:lvl3pPr indent="-241300" lvl="2" marL="13716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3pPr>
            <a:lvl4pPr indent="-241300" lvl="3" marL="1828800" rtl="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4pPr>
            <a:lvl5pPr indent="-241300" lvl="4" marL="22860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5pPr>
            <a:lvl6pPr indent="-241300" lvl="5" marL="27432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6pPr>
            <a:lvl7pPr indent="-241300" lvl="6" marL="3200400" rtl="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7pPr>
            <a:lvl8pPr indent="-241300" lvl="7" marL="36576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8pPr>
            <a:lvl9pPr indent="-241300" lvl="8" marL="41148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9pPr>
          </a:lstStyle>
          <a:p/>
        </p:txBody>
      </p:sp>
      <p:sp>
        <p:nvSpPr>
          <p:cNvPr id="815" name="Google Shape;815;p74"/>
          <p:cNvSpPr txBox="1"/>
          <p:nvPr>
            <p:ph idx="8" type="subTitle"/>
          </p:nvPr>
        </p:nvSpPr>
        <p:spPr>
          <a:xfrm>
            <a:off x="3296800" y="3316625"/>
            <a:ext cx="2563800" cy="3936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816" name="Google Shape;816;p74"/>
          <p:cNvSpPr/>
          <p:nvPr/>
        </p:nvSpPr>
        <p:spPr>
          <a:xfrm>
            <a:off x="5660200" y="2920625"/>
            <a:ext cx="393600" cy="393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74"/>
          <p:cNvSpPr/>
          <p:nvPr/>
        </p:nvSpPr>
        <p:spPr>
          <a:xfrm>
            <a:off x="6107250" y="3077700"/>
            <a:ext cx="2577300" cy="13800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8" name="Google Shape;818;p74"/>
          <p:cNvSpPr txBox="1"/>
          <p:nvPr>
            <p:ph idx="9" type="body"/>
          </p:nvPr>
        </p:nvSpPr>
        <p:spPr>
          <a:xfrm>
            <a:off x="6120700" y="3769127"/>
            <a:ext cx="2563800" cy="6885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rm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41300" lvl="1" marL="9144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2pPr>
            <a:lvl3pPr indent="-241300" lvl="2" marL="13716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3pPr>
            <a:lvl4pPr indent="-241300" lvl="3" marL="1828800" rtl="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4pPr>
            <a:lvl5pPr indent="-241300" lvl="4" marL="22860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5pPr>
            <a:lvl6pPr indent="-241300" lvl="5" marL="27432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6pPr>
            <a:lvl7pPr indent="-241300" lvl="6" marL="3200400" rtl="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7pPr>
            <a:lvl8pPr indent="-241300" lvl="7" marL="36576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8pPr>
            <a:lvl9pPr indent="-241300" lvl="8" marL="41148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9pPr>
          </a:lstStyle>
          <a:p/>
        </p:txBody>
      </p:sp>
      <p:sp>
        <p:nvSpPr>
          <p:cNvPr id="819" name="Google Shape;819;p74"/>
          <p:cNvSpPr txBox="1"/>
          <p:nvPr>
            <p:ph idx="13" type="subTitle"/>
          </p:nvPr>
        </p:nvSpPr>
        <p:spPr>
          <a:xfrm>
            <a:off x="6120700" y="3316625"/>
            <a:ext cx="2563800" cy="3936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820" name="Google Shape;820;p74"/>
          <p:cNvSpPr/>
          <p:nvPr/>
        </p:nvSpPr>
        <p:spPr>
          <a:xfrm>
            <a:off x="8484100" y="2920625"/>
            <a:ext cx="393600" cy="393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74"/>
          <p:cNvSpPr/>
          <p:nvPr/>
        </p:nvSpPr>
        <p:spPr>
          <a:xfrm>
            <a:off x="472900" y="1215400"/>
            <a:ext cx="2577300" cy="13800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2" name="Google Shape;822;p74"/>
          <p:cNvSpPr txBox="1"/>
          <p:nvPr>
            <p:ph idx="14" type="body"/>
          </p:nvPr>
        </p:nvSpPr>
        <p:spPr>
          <a:xfrm>
            <a:off x="486350" y="1906827"/>
            <a:ext cx="2563800" cy="6885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rm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41300" lvl="1" marL="9144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2pPr>
            <a:lvl3pPr indent="-241300" lvl="2" marL="13716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3pPr>
            <a:lvl4pPr indent="-241300" lvl="3" marL="1828800" rtl="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4pPr>
            <a:lvl5pPr indent="-241300" lvl="4" marL="22860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5pPr>
            <a:lvl6pPr indent="-241300" lvl="5" marL="27432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6pPr>
            <a:lvl7pPr indent="-241300" lvl="6" marL="3200400" rtl="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7pPr>
            <a:lvl8pPr indent="-241300" lvl="7" marL="3657600" rtl="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8pPr>
            <a:lvl9pPr indent="-241300" lvl="8" marL="4114800" rtl="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9pPr>
          </a:lstStyle>
          <a:p/>
        </p:txBody>
      </p:sp>
      <p:sp>
        <p:nvSpPr>
          <p:cNvPr id="823" name="Google Shape;823;p74"/>
          <p:cNvSpPr txBox="1"/>
          <p:nvPr>
            <p:ph idx="15" type="subTitle"/>
          </p:nvPr>
        </p:nvSpPr>
        <p:spPr>
          <a:xfrm>
            <a:off x="486350" y="1454325"/>
            <a:ext cx="2563800" cy="3936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824" name="Google Shape;824;p74"/>
          <p:cNvSpPr/>
          <p:nvPr/>
        </p:nvSpPr>
        <p:spPr>
          <a:xfrm>
            <a:off x="2849750" y="1058325"/>
            <a:ext cx="393600" cy="393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Points layout">
  <p:cSld name="TITLE_AND_BODY_2_2"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75"/>
          <p:cNvSpPr/>
          <p:nvPr/>
        </p:nvSpPr>
        <p:spPr>
          <a:xfrm>
            <a:off x="265544" y="3153825"/>
            <a:ext cx="2639700" cy="13800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7" name="Google Shape;827;p75"/>
          <p:cNvSpPr/>
          <p:nvPr/>
        </p:nvSpPr>
        <p:spPr>
          <a:xfrm>
            <a:off x="2693490" y="2996750"/>
            <a:ext cx="393600" cy="393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75"/>
          <p:cNvSpPr txBox="1"/>
          <p:nvPr>
            <p:ph idx="1" type="subTitle"/>
          </p:nvPr>
        </p:nvSpPr>
        <p:spPr>
          <a:xfrm>
            <a:off x="265625" y="3327500"/>
            <a:ext cx="2638800" cy="393600"/>
          </a:xfrm>
          <a:prstGeom prst="rect">
            <a:avLst/>
          </a:prstGeom>
        </p:spPr>
        <p:txBody>
          <a:bodyPr anchorCtr="0" anchor="ctr" bIns="91425" lIns="182875" spcFirstLastPara="1" rIns="18287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829" name="Google Shape;829;p75"/>
          <p:cNvSpPr txBox="1"/>
          <p:nvPr>
            <p:ph idx="2" type="body"/>
          </p:nvPr>
        </p:nvSpPr>
        <p:spPr>
          <a:xfrm>
            <a:off x="266600" y="3727151"/>
            <a:ext cx="2638800" cy="7773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413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2pPr>
            <a:lvl3pPr indent="-2413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3pPr>
            <a:lvl4pPr indent="-2413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4pPr>
            <a:lvl5pPr indent="-2413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5pPr>
            <a:lvl6pPr indent="-2413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6pPr>
            <a:lvl7pPr indent="-2413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7pPr>
            <a:lvl8pPr indent="-2413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8pPr>
            <a:lvl9pPr indent="-2413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9pPr>
          </a:lstStyle>
          <a:p/>
        </p:txBody>
      </p:sp>
      <p:sp>
        <p:nvSpPr>
          <p:cNvPr id="830" name="Google Shape;830;p75"/>
          <p:cNvSpPr txBox="1"/>
          <p:nvPr>
            <p:ph type="title"/>
          </p:nvPr>
        </p:nvSpPr>
        <p:spPr>
          <a:xfrm>
            <a:off x="457200" y="277423"/>
            <a:ext cx="8229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1" name="Google Shape;831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2" name="Google Shape;832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75"/>
          <p:cNvSpPr/>
          <p:nvPr/>
        </p:nvSpPr>
        <p:spPr>
          <a:xfrm>
            <a:off x="6055519" y="3153825"/>
            <a:ext cx="2639700" cy="13800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4" name="Google Shape;834;p75"/>
          <p:cNvSpPr/>
          <p:nvPr/>
        </p:nvSpPr>
        <p:spPr>
          <a:xfrm>
            <a:off x="8483464" y="2996750"/>
            <a:ext cx="393600" cy="393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75"/>
          <p:cNvSpPr txBox="1"/>
          <p:nvPr>
            <p:ph idx="3" type="subTitle"/>
          </p:nvPr>
        </p:nvSpPr>
        <p:spPr>
          <a:xfrm>
            <a:off x="6055599" y="3327500"/>
            <a:ext cx="2638800" cy="393600"/>
          </a:xfrm>
          <a:prstGeom prst="rect">
            <a:avLst/>
          </a:prstGeom>
        </p:spPr>
        <p:txBody>
          <a:bodyPr anchorCtr="0" anchor="ctr" bIns="91425" lIns="182875" spcFirstLastPara="1" rIns="18287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836" name="Google Shape;836;p75"/>
          <p:cNvSpPr txBox="1"/>
          <p:nvPr>
            <p:ph idx="4" type="body"/>
          </p:nvPr>
        </p:nvSpPr>
        <p:spPr>
          <a:xfrm>
            <a:off x="6056575" y="3727151"/>
            <a:ext cx="2638800" cy="7773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413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2pPr>
            <a:lvl3pPr indent="-2413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3pPr>
            <a:lvl4pPr indent="-2413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4pPr>
            <a:lvl5pPr indent="-2413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5pPr>
            <a:lvl6pPr indent="-2413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6pPr>
            <a:lvl7pPr indent="-2413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7pPr>
            <a:lvl8pPr indent="-2413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8pPr>
            <a:lvl9pPr indent="-2413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9pPr>
          </a:lstStyle>
          <a:p/>
        </p:txBody>
      </p:sp>
      <p:sp>
        <p:nvSpPr>
          <p:cNvPr id="837" name="Google Shape;837;p75"/>
          <p:cNvSpPr/>
          <p:nvPr/>
        </p:nvSpPr>
        <p:spPr>
          <a:xfrm>
            <a:off x="3160532" y="3153825"/>
            <a:ext cx="2639700" cy="13800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8" name="Google Shape;838;p75"/>
          <p:cNvSpPr/>
          <p:nvPr/>
        </p:nvSpPr>
        <p:spPr>
          <a:xfrm>
            <a:off x="5588478" y="2996750"/>
            <a:ext cx="393600" cy="393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75"/>
          <p:cNvSpPr txBox="1"/>
          <p:nvPr>
            <p:ph idx="5" type="subTitle"/>
          </p:nvPr>
        </p:nvSpPr>
        <p:spPr>
          <a:xfrm>
            <a:off x="3160612" y="3327500"/>
            <a:ext cx="2638800" cy="393600"/>
          </a:xfrm>
          <a:prstGeom prst="rect">
            <a:avLst/>
          </a:prstGeom>
        </p:spPr>
        <p:txBody>
          <a:bodyPr anchorCtr="0" anchor="ctr" bIns="91425" lIns="182875" spcFirstLastPara="1" rIns="18287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840" name="Google Shape;840;p75"/>
          <p:cNvSpPr txBox="1"/>
          <p:nvPr>
            <p:ph idx="6" type="body"/>
          </p:nvPr>
        </p:nvSpPr>
        <p:spPr>
          <a:xfrm>
            <a:off x="3161588" y="3727151"/>
            <a:ext cx="2638800" cy="7773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413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2pPr>
            <a:lvl3pPr indent="-2413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3pPr>
            <a:lvl4pPr indent="-2413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4pPr>
            <a:lvl5pPr indent="-2413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5pPr>
            <a:lvl6pPr indent="-2413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6pPr>
            <a:lvl7pPr indent="-2413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7pPr>
            <a:lvl8pPr indent="-2413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8pPr>
            <a:lvl9pPr indent="-2413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9pPr>
          </a:lstStyle>
          <a:p/>
        </p:txBody>
      </p:sp>
      <p:sp>
        <p:nvSpPr>
          <p:cNvPr id="841" name="Google Shape;841;p75"/>
          <p:cNvSpPr/>
          <p:nvPr/>
        </p:nvSpPr>
        <p:spPr>
          <a:xfrm>
            <a:off x="1621732" y="1309622"/>
            <a:ext cx="2639700" cy="13800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2" name="Google Shape;842;p75"/>
          <p:cNvSpPr/>
          <p:nvPr/>
        </p:nvSpPr>
        <p:spPr>
          <a:xfrm>
            <a:off x="4049678" y="1152547"/>
            <a:ext cx="393600" cy="393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75"/>
          <p:cNvSpPr txBox="1"/>
          <p:nvPr>
            <p:ph idx="7" type="subTitle"/>
          </p:nvPr>
        </p:nvSpPr>
        <p:spPr>
          <a:xfrm>
            <a:off x="1621812" y="1483297"/>
            <a:ext cx="2638800" cy="393600"/>
          </a:xfrm>
          <a:prstGeom prst="rect">
            <a:avLst/>
          </a:prstGeom>
        </p:spPr>
        <p:txBody>
          <a:bodyPr anchorCtr="0" anchor="ctr" bIns="91425" lIns="182875" spcFirstLastPara="1" rIns="18287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844" name="Google Shape;844;p75"/>
          <p:cNvSpPr txBox="1"/>
          <p:nvPr>
            <p:ph idx="8" type="body"/>
          </p:nvPr>
        </p:nvSpPr>
        <p:spPr>
          <a:xfrm>
            <a:off x="1622788" y="1882948"/>
            <a:ext cx="2638800" cy="7773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413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2pPr>
            <a:lvl3pPr indent="-2413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3pPr>
            <a:lvl4pPr indent="-2413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4pPr>
            <a:lvl5pPr indent="-2413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5pPr>
            <a:lvl6pPr indent="-2413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6pPr>
            <a:lvl7pPr indent="-2413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7pPr>
            <a:lvl8pPr indent="-2413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8pPr>
            <a:lvl9pPr indent="-2413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9pPr>
          </a:lstStyle>
          <a:p/>
        </p:txBody>
      </p:sp>
      <p:sp>
        <p:nvSpPr>
          <p:cNvPr id="845" name="Google Shape;845;p75"/>
          <p:cNvSpPr/>
          <p:nvPr/>
        </p:nvSpPr>
        <p:spPr>
          <a:xfrm>
            <a:off x="4516719" y="1309622"/>
            <a:ext cx="2639700" cy="13800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6" name="Google Shape;846;p75"/>
          <p:cNvSpPr/>
          <p:nvPr/>
        </p:nvSpPr>
        <p:spPr>
          <a:xfrm>
            <a:off x="6944665" y="1152547"/>
            <a:ext cx="393600" cy="393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75"/>
          <p:cNvSpPr txBox="1"/>
          <p:nvPr>
            <p:ph idx="9" type="subTitle"/>
          </p:nvPr>
        </p:nvSpPr>
        <p:spPr>
          <a:xfrm>
            <a:off x="4516800" y="1483297"/>
            <a:ext cx="2638800" cy="393600"/>
          </a:xfrm>
          <a:prstGeom prst="rect">
            <a:avLst/>
          </a:prstGeom>
        </p:spPr>
        <p:txBody>
          <a:bodyPr anchorCtr="0" anchor="ctr" bIns="91425" lIns="182875" spcFirstLastPara="1" rIns="18287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848" name="Google Shape;848;p75"/>
          <p:cNvSpPr txBox="1"/>
          <p:nvPr>
            <p:ph idx="13" type="body"/>
          </p:nvPr>
        </p:nvSpPr>
        <p:spPr>
          <a:xfrm>
            <a:off x="4517775" y="1882948"/>
            <a:ext cx="2638800" cy="7773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413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2pPr>
            <a:lvl3pPr indent="-2413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3pPr>
            <a:lvl4pPr indent="-2413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4pPr>
            <a:lvl5pPr indent="-2413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5pPr>
            <a:lvl6pPr indent="-2413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6pPr>
            <a:lvl7pPr indent="-2413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7pPr>
            <a:lvl8pPr indent="-2413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8pPr>
            <a:lvl9pPr indent="-2413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Points layout 2">
  <p:cSld name="TITLE_AND_BODY_2_2_1"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76"/>
          <p:cNvSpPr/>
          <p:nvPr/>
        </p:nvSpPr>
        <p:spPr>
          <a:xfrm>
            <a:off x="4589226" y="1264705"/>
            <a:ext cx="2577300" cy="14415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91425" lIns="182875" spcFirstLastPara="1" rIns="91425" wrap="square" tIns="594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1" name="Google Shape;851;p76"/>
          <p:cNvSpPr/>
          <p:nvPr/>
        </p:nvSpPr>
        <p:spPr>
          <a:xfrm>
            <a:off x="4589226" y="1181772"/>
            <a:ext cx="2577300" cy="521700"/>
          </a:xfrm>
          <a:prstGeom prst="round2SameRect">
            <a:avLst>
              <a:gd fmla="val 16667" name="adj1"/>
              <a:gd fmla="val 0" name="adj2"/>
            </a:avLst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2" name="Google Shape;852;p76"/>
          <p:cNvSpPr/>
          <p:nvPr/>
        </p:nvSpPr>
        <p:spPr>
          <a:xfrm>
            <a:off x="1765326" y="1264705"/>
            <a:ext cx="2577300" cy="14415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91425" lIns="182875" spcFirstLastPara="1" rIns="91425" wrap="square" tIns="594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3" name="Google Shape;853;p76"/>
          <p:cNvSpPr/>
          <p:nvPr/>
        </p:nvSpPr>
        <p:spPr>
          <a:xfrm>
            <a:off x="1765326" y="1181772"/>
            <a:ext cx="2577300" cy="521700"/>
          </a:xfrm>
          <a:prstGeom prst="round2SameRect">
            <a:avLst>
              <a:gd fmla="val 16667" name="adj1"/>
              <a:gd fmla="val 0" name="adj2"/>
            </a:avLst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4" name="Google Shape;854;p76"/>
          <p:cNvSpPr/>
          <p:nvPr/>
        </p:nvSpPr>
        <p:spPr>
          <a:xfrm>
            <a:off x="6966076" y="1000154"/>
            <a:ext cx="393600" cy="393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76"/>
          <p:cNvSpPr/>
          <p:nvPr/>
        </p:nvSpPr>
        <p:spPr>
          <a:xfrm>
            <a:off x="4136276" y="1000154"/>
            <a:ext cx="393600" cy="393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76"/>
          <p:cNvSpPr txBox="1"/>
          <p:nvPr>
            <p:ph idx="1" type="subTitle"/>
          </p:nvPr>
        </p:nvSpPr>
        <p:spPr>
          <a:xfrm>
            <a:off x="1765326" y="1245822"/>
            <a:ext cx="2577300" cy="393600"/>
          </a:xfrm>
          <a:prstGeom prst="rect">
            <a:avLst/>
          </a:prstGeom>
        </p:spPr>
        <p:txBody>
          <a:bodyPr anchorCtr="0" anchor="ctr" bIns="91425" lIns="182875" spcFirstLastPara="1" rIns="18287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7" name="Google Shape;857;p76"/>
          <p:cNvSpPr txBox="1"/>
          <p:nvPr>
            <p:ph idx="2" type="subTitle"/>
          </p:nvPr>
        </p:nvSpPr>
        <p:spPr>
          <a:xfrm>
            <a:off x="4589226" y="1245822"/>
            <a:ext cx="2577300" cy="393600"/>
          </a:xfrm>
          <a:prstGeom prst="rect">
            <a:avLst/>
          </a:prstGeom>
        </p:spPr>
        <p:txBody>
          <a:bodyPr anchorCtr="0" anchor="ctr" bIns="91425" lIns="182875" spcFirstLastPara="1" rIns="18287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8" name="Google Shape;858;p76"/>
          <p:cNvSpPr txBox="1"/>
          <p:nvPr>
            <p:ph idx="3" type="body"/>
          </p:nvPr>
        </p:nvSpPr>
        <p:spPr>
          <a:xfrm>
            <a:off x="1765326" y="1826897"/>
            <a:ext cx="2577300" cy="803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413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2pPr>
            <a:lvl3pPr indent="-2413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3pPr>
            <a:lvl4pPr indent="-2413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4pPr>
            <a:lvl5pPr indent="-2413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5pPr>
            <a:lvl6pPr indent="-2413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6pPr>
            <a:lvl7pPr indent="-2413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7pPr>
            <a:lvl8pPr indent="-2413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8pPr>
            <a:lvl9pPr indent="-2413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9pPr>
          </a:lstStyle>
          <a:p/>
        </p:txBody>
      </p:sp>
      <p:sp>
        <p:nvSpPr>
          <p:cNvPr id="859" name="Google Shape;859;p76"/>
          <p:cNvSpPr txBox="1"/>
          <p:nvPr>
            <p:ph idx="4" type="body"/>
          </p:nvPr>
        </p:nvSpPr>
        <p:spPr>
          <a:xfrm>
            <a:off x="4589226" y="1826897"/>
            <a:ext cx="2577300" cy="803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413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2pPr>
            <a:lvl3pPr indent="-2413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3pPr>
            <a:lvl4pPr indent="-2413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4pPr>
            <a:lvl5pPr indent="-2413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5pPr>
            <a:lvl6pPr indent="-2413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6pPr>
            <a:lvl7pPr indent="-2413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7pPr>
            <a:lvl8pPr indent="-2413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8pPr>
            <a:lvl9pPr indent="-2413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9pPr>
          </a:lstStyle>
          <a:p/>
        </p:txBody>
      </p:sp>
      <p:sp>
        <p:nvSpPr>
          <p:cNvPr id="860" name="Google Shape;860;p76"/>
          <p:cNvSpPr txBox="1"/>
          <p:nvPr>
            <p:ph type="title"/>
          </p:nvPr>
        </p:nvSpPr>
        <p:spPr>
          <a:xfrm>
            <a:off x="457200" y="277423"/>
            <a:ext cx="8229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1" name="Google Shape;861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2" name="Google Shape;862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76"/>
          <p:cNvSpPr/>
          <p:nvPr/>
        </p:nvSpPr>
        <p:spPr>
          <a:xfrm>
            <a:off x="6107250" y="3160633"/>
            <a:ext cx="2577300" cy="14415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91425" lIns="182875" spcFirstLastPara="1" rIns="91425" wrap="square" tIns="594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4" name="Google Shape;864;p76"/>
          <p:cNvSpPr/>
          <p:nvPr/>
        </p:nvSpPr>
        <p:spPr>
          <a:xfrm>
            <a:off x="3283350" y="3160633"/>
            <a:ext cx="2577300" cy="14415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91425" lIns="182875" spcFirstLastPara="1" rIns="91425" wrap="square" tIns="594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5" name="Google Shape;865;p76"/>
          <p:cNvSpPr/>
          <p:nvPr/>
        </p:nvSpPr>
        <p:spPr>
          <a:xfrm>
            <a:off x="6107250" y="3077700"/>
            <a:ext cx="2577300" cy="521700"/>
          </a:xfrm>
          <a:prstGeom prst="round2SameRect">
            <a:avLst>
              <a:gd fmla="val 16667" name="adj1"/>
              <a:gd fmla="val 0" name="adj2"/>
            </a:avLst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6" name="Google Shape;866;p76"/>
          <p:cNvSpPr/>
          <p:nvPr/>
        </p:nvSpPr>
        <p:spPr>
          <a:xfrm>
            <a:off x="3283350" y="3077700"/>
            <a:ext cx="2577300" cy="521700"/>
          </a:xfrm>
          <a:prstGeom prst="round2SameRect">
            <a:avLst>
              <a:gd fmla="val 16667" name="adj1"/>
              <a:gd fmla="val 0" name="adj2"/>
            </a:avLst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7" name="Google Shape;867;p76"/>
          <p:cNvSpPr/>
          <p:nvPr/>
        </p:nvSpPr>
        <p:spPr>
          <a:xfrm>
            <a:off x="459450" y="3160633"/>
            <a:ext cx="2577300" cy="14415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91425" lIns="182875" spcFirstLastPara="1" rIns="91425" wrap="square" tIns="594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8" name="Google Shape;868;p76"/>
          <p:cNvSpPr/>
          <p:nvPr/>
        </p:nvSpPr>
        <p:spPr>
          <a:xfrm>
            <a:off x="459450" y="3077700"/>
            <a:ext cx="2577300" cy="521700"/>
          </a:xfrm>
          <a:prstGeom prst="round2SameRect">
            <a:avLst>
              <a:gd fmla="val 16667" name="adj1"/>
              <a:gd fmla="val 0" name="adj2"/>
            </a:avLst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9" name="Google Shape;869;p76"/>
          <p:cNvSpPr/>
          <p:nvPr/>
        </p:nvSpPr>
        <p:spPr>
          <a:xfrm>
            <a:off x="5660200" y="2896082"/>
            <a:ext cx="393600" cy="393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76"/>
          <p:cNvSpPr/>
          <p:nvPr/>
        </p:nvSpPr>
        <p:spPr>
          <a:xfrm>
            <a:off x="8490000" y="2896082"/>
            <a:ext cx="393600" cy="393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76"/>
          <p:cNvSpPr/>
          <p:nvPr/>
        </p:nvSpPr>
        <p:spPr>
          <a:xfrm>
            <a:off x="2830400" y="2896082"/>
            <a:ext cx="393600" cy="393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76"/>
          <p:cNvSpPr txBox="1"/>
          <p:nvPr>
            <p:ph idx="5" type="subTitle"/>
          </p:nvPr>
        </p:nvSpPr>
        <p:spPr>
          <a:xfrm>
            <a:off x="459450" y="3141750"/>
            <a:ext cx="2577300" cy="393600"/>
          </a:xfrm>
          <a:prstGeom prst="rect">
            <a:avLst/>
          </a:prstGeom>
        </p:spPr>
        <p:txBody>
          <a:bodyPr anchorCtr="0" anchor="ctr" bIns="91425" lIns="182875" spcFirstLastPara="1" rIns="18287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3" name="Google Shape;873;p76"/>
          <p:cNvSpPr txBox="1"/>
          <p:nvPr>
            <p:ph idx="6" type="subTitle"/>
          </p:nvPr>
        </p:nvSpPr>
        <p:spPr>
          <a:xfrm>
            <a:off x="3283350" y="3141750"/>
            <a:ext cx="2577300" cy="393600"/>
          </a:xfrm>
          <a:prstGeom prst="rect">
            <a:avLst/>
          </a:prstGeom>
        </p:spPr>
        <p:txBody>
          <a:bodyPr anchorCtr="0" anchor="ctr" bIns="91425" lIns="182875" spcFirstLastPara="1" rIns="18287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4" name="Google Shape;874;p76"/>
          <p:cNvSpPr txBox="1"/>
          <p:nvPr>
            <p:ph idx="7" type="subTitle"/>
          </p:nvPr>
        </p:nvSpPr>
        <p:spPr>
          <a:xfrm>
            <a:off x="6107250" y="3141750"/>
            <a:ext cx="2577300" cy="393600"/>
          </a:xfrm>
          <a:prstGeom prst="rect">
            <a:avLst/>
          </a:prstGeom>
        </p:spPr>
        <p:txBody>
          <a:bodyPr anchorCtr="0" anchor="ctr" bIns="91425" lIns="182875" spcFirstLastPara="1" rIns="18287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5" name="Google Shape;875;p76"/>
          <p:cNvSpPr txBox="1"/>
          <p:nvPr>
            <p:ph idx="8" type="body"/>
          </p:nvPr>
        </p:nvSpPr>
        <p:spPr>
          <a:xfrm>
            <a:off x="459450" y="3722825"/>
            <a:ext cx="2577300" cy="803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413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2pPr>
            <a:lvl3pPr indent="-2413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3pPr>
            <a:lvl4pPr indent="-2413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4pPr>
            <a:lvl5pPr indent="-2413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5pPr>
            <a:lvl6pPr indent="-2413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6pPr>
            <a:lvl7pPr indent="-2413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7pPr>
            <a:lvl8pPr indent="-2413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8pPr>
            <a:lvl9pPr indent="-2413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9pPr>
          </a:lstStyle>
          <a:p/>
        </p:txBody>
      </p:sp>
      <p:sp>
        <p:nvSpPr>
          <p:cNvPr id="876" name="Google Shape;876;p76"/>
          <p:cNvSpPr txBox="1"/>
          <p:nvPr>
            <p:ph idx="9" type="body"/>
          </p:nvPr>
        </p:nvSpPr>
        <p:spPr>
          <a:xfrm>
            <a:off x="3283350" y="3722825"/>
            <a:ext cx="2577300" cy="803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413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2pPr>
            <a:lvl3pPr indent="-2413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3pPr>
            <a:lvl4pPr indent="-2413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4pPr>
            <a:lvl5pPr indent="-2413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5pPr>
            <a:lvl6pPr indent="-2413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6pPr>
            <a:lvl7pPr indent="-2413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7pPr>
            <a:lvl8pPr indent="-2413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8pPr>
            <a:lvl9pPr indent="-2413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9pPr>
          </a:lstStyle>
          <a:p/>
        </p:txBody>
      </p:sp>
      <p:sp>
        <p:nvSpPr>
          <p:cNvPr id="877" name="Google Shape;877;p76"/>
          <p:cNvSpPr txBox="1"/>
          <p:nvPr>
            <p:ph idx="13" type="body"/>
          </p:nvPr>
        </p:nvSpPr>
        <p:spPr>
          <a:xfrm>
            <a:off x="6107250" y="3722825"/>
            <a:ext cx="2577300" cy="803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413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2pPr>
            <a:lvl3pPr indent="-2413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3pPr>
            <a:lvl4pPr indent="-2413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4pPr>
            <a:lvl5pPr indent="-2413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5pPr>
            <a:lvl6pPr indent="-2413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6pPr>
            <a:lvl7pPr indent="-2413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7pPr>
            <a:lvl8pPr indent="-2413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8pPr>
            <a:lvl9pPr indent="-2413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ients Slide">
  <p:cSld name="TITLE_AND_BODY_2_1"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77"/>
          <p:cNvSpPr/>
          <p:nvPr/>
        </p:nvSpPr>
        <p:spPr>
          <a:xfrm>
            <a:off x="3105850" y="1607050"/>
            <a:ext cx="2546400" cy="3079200"/>
          </a:xfrm>
          <a:prstGeom prst="roundRect">
            <a:avLst>
              <a:gd fmla="val 2914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91425" lIns="182875" spcFirstLastPara="1" rIns="182875" wrap="square" tIns="822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99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0" name="Google Shape;880;p77"/>
          <p:cNvSpPr/>
          <p:nvPr/>
        </p:nvSpPr>
        <p:spPr>
          <a:xfrm rot="-5400000">
            <a:off x="4370950" y="1767325"/>
            <a:ext cx="16200" cy="981600"/>
          </a:xfrm>
          <a:prstGeom prst="rect">
            <a:avLst/>
          </a:prstGeom>
          <a:gradFill>
            <a:gsLst>
              <a:gs pos="0">
                <a:srgbClr val="00395B"/>
              </a:gs>
              <a:gs pos="100000">
                <a:srgbClr val="0099F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77"/>
          <p:cNvSpPr/>
          <p:nvPr/>
        </p:nvSpPr>
        <p:spPr>
          <a:xfrm>
            <a:off x="4015451" y="1302251"/>
            <a:ext cx="727200" cy="7251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77"/>
          <p:cNvSpPr txBox="1"/>
          <p:nvPr>
            <p:ph idx="1" type="body"/>
          </p:nvPr>
        </p:nvSpPr>
        <p:spPr>
          <a:xfrm>
            <a:off x="3097150" y="2346797"/>
            <a:ext cx="2563800" cy="14139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Autofit/>
          </a:bodyPr>
          <a:lstStyle>
            <a:lvl1pPr indent="-2857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413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2pPr>
            <a:lvl3pPr indent="-2413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3pPr>
            <a:lvl4pPr indent="-2413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4pPr>
            <a:lvl5pPr indent="-2413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5pPr>
            <a:lvl6pPr indent="-2413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6pPr>
            <a:lvl7pPr indent="-2413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7pPr>
            <a:lvl8pPr indent="-2413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8pPr>
            <a:lvl9pPr indent="-2413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9pPr>
          </a:lstStyle>
          <a:p/>
        </p:txBody>
      </p:sp>
      <p:sp>
        <p:nvSpPr>
          <p:cNvPr id="883" name="Google Shape;883;p77"/>
          <p:cNvSpPr txBox="1"/>
          <p:nvPr>
            <p:ph idx="2" type="subTitle"/>
          </p:nvPr>
        </p:nvSpPr>
        <p:spPr>
          <a:xfrm>
            <a:off x="3105850" y="3872702"/>
            <a:ext cx="2546400" cy="2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884" name="Google Shape;884;p77"/>
          <p:cNvSpPr txBox="1"/>
          <p:nvPr>
            <p:ph idx="3" type="subTitle"/>
          </p:nvPr>
        </p:nvSpPr>
        <p:spPr>
          <a:xfrm>
            <a:off x="3105850" y="4008901"/>
            <a:ext cx="2546400" cy="2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F4"/>
              </a:buClr>
              <a:buSzPts val="900"/>
              <a:buNone/>
              <a:defRPr b="1" sz="900">
                <a:solidFill>
                  <a:srgbClr val="0099F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885" name="Google Shape;885;p77"/>
          <p:cNvSpPr txBox="1"/>
          <p:nvPr>
            <p:ph type="title"/>
          </p:nvPr>
        </p:nvSpPr>
        <p:spPr>
          <a:xfrm>
            <a:off x="457200" y="277423"/>
            <a:ext cx="8229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6" name="Google Shape;886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7" name="Google Shape;887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77"/>
          <p:cNvSpPr/>
          <p:nvPr/>
        </p:nvSpPr>
        <p:spPr>
          <a:xfrm>
            <a:off x="304800" y="1607050"/>
            <a:ext cx="2546400" cy="3079200"/>
          </a:xfrm>
          <a:prstGeom prst="roundRect">
            <a:avLst>
              <a:gd fmla="val 2914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91425" lIns="182875" spcFirstLastPara="1" rIns="182875" wrap="square" tIns="822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99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9" name="Google Shape;889;p77"/>
          <p:cNvSpPr/>
          <p:nvPr/>
        </p:nvSpPr>
        <p:spPr>
          <a:xfrm rot="-5400000">
            <a:off x="4370950" y="1767325"/>
            <a:ext cx="16200" cy="981600"/>
          </a:xfrm>
          <a:prstGeom prst="rect">
            <a:avLst/>
          </a:prstGeom>
          <a:gradFill>
            <a:gsLst>
              <a:gs pos="0">
                <a:srgbClr val="00395B"/>
              </a:gs>
              <a:gs pos="100000">
                <a:srgbClr val="0099F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77"/>
          <p:cNvSpPr/>
          <p:nvPr/>
        </p:nvSpPr>
        <p:spPr>
          <a:xfrm rot="-5400000">
            <a:off x="1569900" y="1767325"/>
            <a:ext cx="16200" cy="981600"/>
          </a:xfrm>
          <a:prstGeom prst="rect">
            <a:avLst/>
          </a:prstGeom>
          <a:gradFill>
            <a:gsLst>
              <a:gs pos="0">
                <a:srgbClr val="00395B"/>
              </a:gs>
              <a:gs pos="100000">
                <a:srgbClr val="0099F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77"/>
          <p:cNvSpPr/>
          <p:nvPr/>
        </p:nvSpPr>
        <p:spPr>
          <a:xfrm>
            <a:off x="1214401" y="1302251"/>
            <a:ext cx="727200" cy="7251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77"/>
          <p:cNvSpPr txBox="1"/>
          <p:nvPr>
            <p:ph idx="4" type="body"/>
          </p:nvPr>
        </p:nvSpPr>
        <p:spPr>
          <a:xfrm>
            <a:off x="296100" y="2346797"/>
            <a:ext cx="2563800" cy="14139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Autofit/>
          </a:bodyPr>
          <a:lstStyle>
            <a:lvl1pPr indent="-2857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413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2pPr>
            <a:lvl3pPr indent="-2413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3pPr>
            <a:lvl4pPr indent="-2413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4pPr>
            <a:lvl5pPr indent="-2413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5pPr>
            <a:lvl6pPr indent="-2413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6pPr>
            <a:lvl7pPr indent="-2413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7pPr>
            <a:lvl8pPr indent="-2413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8pPr>
            <a:lvl9pPr indent="-2413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9pPr>
          </a:lstStyle>
          <a:p/>
        </p:txBody>
      </p:sp>
      <p:sp>
        <p:nvSpPr>
          <p:cNvPr id="893" name="Google Shape;893;p77"/>
          <p:cNvSpPr txBox="1"/>
          <p:nvPr>
            <p:ph idx="5" type="subTitle"/>
          </p:nvPr>
        </p:nvSpPr>
        <p:spPr>
          <a:xfrm>
            <a:off x="304800" y="3872702"/>
            <a:ext cx="2546400" cy="2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894" name="Google Shape;894;p77"/>
          <p:cNvSpPr txBox="1"/>
          <p:nvPr>
            <p:ph idx="6" type="subTitle"/>
          </p:nvPr>
        </p:nvSpPr>
        <p:spPr>
          <a:xfrm>
            <a:off x="304800" y="4008901"/>
            <a:ext cx="2546400" cy="2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F4"/>
              </a:buClr>
              <a:buSzPts val="900"/>
              <a:buNone/>
              <a:defRPr b="1" sz="900">
                <a:solidFill>
                  <a:srgbClr val="0099F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lide_4 people">
  <p:cSld name="TITLE_AND_BODY_2_1_1"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78"/>
          <p:cNvSpPr txBox="1"/>
          <p:nvPr>
            <p:ph idx="1" type="subTitle"/>
          </p:nvPr>
        </p:nvSpPr>
        <p:spPr>
          <a:xfrm>
            <a:off x="6309146" y="3646850"/>
            <a:ext cx="254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897" name="Google Shape;897;p78"/>
          <p:cNvSpPr txBox="1"/>
          <p:nvPr>
            <p:ph idx="2" type="subTitle"/>
          </p:nvPr>
        </p:nvSpPr>
        <p:spPr>
          <a:xfrm>
            <a:off x="6309146" y="3866799"/>
            <a:ext cx="254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898" name="Google Shape;898;p78"/>
          <p:cNvSpPr txBox="1"/>
          <p:nvPr>
            <p:ph idx="3" type="subTitle"/>
          </p:nvPr>
        </p:nvSpPr>
        <p:spPr>
          <a:xfrm>
            <a:off x="6309146" y="1746175"/>
            <a:ext cx="254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899" name="Google Shape;899;p78"/>
          <p:cNvSpPr txBox="1"/>
          <p:nvPr>
            <p:ph idx="4" type="subTitle"/>
          </p:nvPr>
        </p:nvSpPr>
        <p:spPr>
          <a:xfrm>
            <a:off x="6309146" y="1966124"/>
            <a:ext cx="254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900" name="Google Shape;900;p78"/>
          <p:cNvSpPr txBox="1"/>
          <p:nvPr>
            <p:ph idx="5" type="subTitle"/>
          </p:nvPr>
        </p:nvSpPr>
        <p:spPr>
          <a:xfrm>
            <a:off x="2073096" y="3646850"/>
            <a:ext cx="254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901" name="Google Shape;901;p78"/>
          <p:cNvSpPr txBox="1"/>
          <p:nvPr>
            <p:ph idx="6" type="subTitle"/>
          </p:nvPr>
        </p:nvSpPr>
        <p:spPr>
          <a:xfrm>
            <a:off x="2073096" y="3866799"/>
            <a:ext cx="254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902" name="Google Shape;902;p78"/>
          <p:cNvSpPr txBox="1"/>
          <p:nvPr>
            <p:ph idx="7" type="subTitle"/>
          </p:nvPr>
        </p:nvSpPr>
        <p:spPr>
          <a:xfrm>
            <a:off x="2073101" y="1746175"/>
            <a:ext cx="254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903" name="Google Shape;903;p78"/>
          <p:cNvSpPr txBox="1"/>
          <p:nvPr>
            <p:ph idx="8" type="subTitle"/>
          </p:nvPr>
        </p:nvSpPr>
        <p:spPr>
          <a:xfrm>
            <a:off x="2073101" y="1966125"/>
            <a:ext cx="254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904" name="Google Shape;904;p78"/>
          <p:cNvSpPr txBox="1"/>
          <p:nvPr>
            <p:ph type="title"/>
          </p:nvPr>
        </p:nvSpPr>
        <p:spPr>
          <a:xfrm>
            <a:off x="457200" y="277423"/>
            <a:ext cx="8229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5" name="Google Shape;905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6" name="Google Shape;906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78"/>
          <p:cNvSpPr/>
          <p:nvPr/>
        </p:nvSpPr>
        <p:spPr>
          <a:xfrm flipH="1" rot="10800000">
            <a:off x="6031475" y="1517150"/>
            <a:ext cx="16200" cy="9327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78"/>
          <p:cNvSpPr/>
          <p:nvPr/>
        </p:nvSpPr>
        <p:spPr>
          <a:xfrm flipH="1" rot="10800000">
            <a:off x="6031475" y="3410925"/>
            <a:ext cx="16200" cy="9327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78"/>
          <p:cNvSpPr/>
          <p:nvPr/>
        </p:nvSpPr>
        <p:spPr>
          <a:xfrm flipH="1" rot="10800000">
            <a:off x="1795400" y="1517150"/>
            <a:ext cx="16200" cy="9327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78"/>
          <p:cNvSpPr/>
          <p:nvPr/>
        </p:nvSpPr>
        <p:spPr>
          <a:xfrm flipH="1" rot="10800000">
            <a:off x="1795400" y="3410925"/>
            <a:ext cx="16200" cy="9327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lide_6 people">
  <p:cSld name="TITLE_AND_BODY_2_1_1_2"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79"/>
          <p:cNvSpPr txBox="1"/>
          <p:nvPr>
            <p:ph idx="1" type="subTitle"/>
          </p:nvPr>
        </p:nvSpPr>
        <p:spPr>
          <a:xfrm>
            <a:off x="1560529" y="3646850"/>
            <a:ext cx="155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913" name="Google Shape;913;p79"/>
          <p:cNvSpPr txBox="1"/>
          <p:nvPr>
            <p:ph idx="2" type="subTitle"/>
          </p:nvPr>
        </p:nvSpPr>
        <p:spPr>
          <a:xfrm>
            <a:off x="1560529" y="3866800"/>
            <a:ext cx="155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914" name="Google Shape;914;p79"/>
          <p:cNvSpPr txBox="1"/>
          <p:nvPr>
            <p:ph idx="3" type="subTitle"/>
          </p:nvPr>
        </p:nvSpPr>
        <p:spPr>
          <a:xfrm>
            <a:off x="1526900" y="1677150"/>
            <a:ext cx="155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400"/>
              <a:buNone/>
              <a:defRPr b="1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400"/>
              <a:buNone/>
              <a:defRPr b="1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400"/>
              <a:buNone/>
              <a:defRPr b="1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400"/>
              <a:buNone/>
              <a:defRPr b="1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400"/>
              <a:buNone/>
              <a:defRPr b="1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400"/>
              <a:buNone/>
              <a:defRPr b="1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400"/>
              <a:buNone/>
              <a:defRPr b="1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400"/>
              <a:buNone/>
              <a:defRPr b="1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915" name="Google Shape;915;p79"/>
          <p:cNvSpPr txBox="1"/>
          <p:nvPr>
            <p:ph idx="4" type="subTitle"/>
          </p:nvPr>
        </p:nvSpPr>
        <p:spPr>
          <a:xfrm>
            <a:off x="1526900" y="1897100"/>
            <a:ext cx="155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916" name="Google Shape;916;p79"/>
          <p:cNvSpPr txBox="1"/>
          <p:nvPr>
            <p:ph type="title"/>
          </p:nvPr>
        </p:nvSpPr>
        <p:spPr>
          <a:xfrm>
            <a:off x="457200" y="277423"/>
            <a:ext cx="8229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7" name="Google Shape;917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8" name="Google Shape;918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79"/>
          <p:cNvSpPr/>
          <p:nvPr/>
        </p:nvSpPr>
        <p:spPr>
          <a:xfrm flipH="1" rot="10800000">
            <a:off x="1284538" y="1448125"/>
            <a:ext cx="16200" cy="9327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79"/>
          <p:cNvSpPr/>
          <p:nvPr/>
        </p:nvSpPr>
        <p:spPr>
          <a:xfrm flipH="1" rot="10800000">
            <a:off x="1284550" y="3410925"/>
            <a:ext cx="16200" cy="9327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79"/>
          <p:cNvSpPr txBox="1"/>
          <p:nvPr>
            <p:ph idx="5" type="subTitle"/>
          </p:nvPr>
        </p:nvSpPr>
        <p:spPr>
          <a:xfrm>
            <a:off x="4553816" y="3646851"/>
            <a:ext cx="15264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922" name="Google Shape;922;p79"/>
          <p:cNvSpPr txBox="1"/>
          <p:nvPr>
            <p:ph idx="6" type="subTitle"/>
          </p:nvPr>
        </p:nvSpPr>
        <p:spPr>
          <a:xfrm>
            <a:off x="4553816" y="3866800"/>
            <a:ext cx="15264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923" name="Google Shape;923;p79"/>
          <p:cNvSpPr txBox="1"/>
          <p:nvPr>
            <p:ph idx="7" type="subTitle"/>
          </p:nvPr>
        </p:nvSpPr>
        <p:spPr>
          <a:xfrm>
            <a:off x="4523487" y="1677150"/>
            <a:ext cx="15264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924" name="Google Shape;924;p79"/>
          <p:cNvSpPr txBox="1"/>
          <p:nvPr>
            <p:ph idx="8" type="subTitle"/>
          </p:nvPr>
        </p:nvSpPr>
        <p:spPr>
          <a:xfrm>
            <a:off x="4523487" y="1897100"/>
            <a:ext cx="15264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925" name="Google Shape;925;p79"/>
          <p:cNvSpPr/>
          <p:nvPr/>
        </p:nvSpPr>
        <p:spPr>
          <a:xfrm flipH="1" rot="10800000">
            <a:off x="4281113" y="1448125"/>
            <a:ext cx="16200" cy="9327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79"/>
          <p:cNvSpPr/>
          <p:nvPr/>
        </p:nvSpPr>
        <p:spPr>
          <a:xfrm flipH="1" rot="10800000">
            <a:off x="4281125" y="3410925"/>
            <a:ext cx="16200" cy="9327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79"/>
          <p:cNvSpPr txBox="1"/>
          <p:nvPr>
            <p:ph idx="9" type="subTitle"/>
          </p:nvPr>
        </p:nvSpPr>
        <p:spPr>
          <a:xfrm>
            <a:off x="7516216" y="3646851"/>
            <a:ext cx="149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928" name="Google Shape;928;p79"/>
          <p:cNvSpPr txBox="1"/>
          <p:nvPr>
            <p:ph idx="13" type="subTitle"/>
          </p:nvPr>
        </p:nvSpPr>
        <p:spPr>
          <a:xfrm>
            <a:off x="7516216" y="3866800"/>
            <a:ext cx="149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929" name="Google Shape;929;p79"/>
          <p:cNvSpPr txBox="1"/>
          <p:nvPr>
            <p:ph idx="14" type="subTitle"/>
          </p:nvPr>
        </p:nvSpPr>
        <p:spPr>
          <a:xfrm>
            <a:off x="7486475" y="1677150"/>
            <a:ext cx="149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930" name="Google Shape;930;p79"/>
          <p:cNvSpPr txBox="1"/>
          <p:nvPr>
            <p:ph idx="15" type="subTitle"/>
          </p:nvPr>
        </p:nvSpPr>
        <p:spPr>
          <a:xfrm>
            <a:off x="7486475" y="1897100"/>
            <a:ext cx="149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None/>
              <a:defRPr b="1" sz="9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931" name="Google Shape;931;p79"/>
          <p:cNvSpPr/>
          <p:nvPr/>
        </p:nvSpPr>
        <p:spPr>
          <a:xfrm flipH="1" rot="10800000">
            <a:off x="7244113" y="1448125"/>
            <a:ext cx="16200" cy="9327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79"/>
          <p:cNvSpPr/>
          <p:nvPr/>
        </p:nvSpPr>
        <p:spPr>
          <a:xfrm flipH="1" rot="10800000">
            <a:off x="7244125" y="3410925"/>
            <a:ext cx="16200" cy="9327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lide_8 people">
  <p:cSld name="TITLE_AND_BODY_2_1_1_2_1"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80"/>
          <p:cNvSpPr txBox="1"/>
          <p:nvPr>
            <p:ph idx="1" type="subTitle"/>
          </p:nvPr>
        </p:nvSpPr>
        <p:spPr>
          <a:xfrm>
            <a:off x="1321400" y="1437575"/>
            <a:ext cx="155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0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935" name="Google Shape;935;p80"/>
          <p:cNvSpPr txBox="1"/>
          <p:nvPr>
            <p:ph idx="2" type="subTitle"/>
          </p:nvPr>
        </p:nvSpPr>
        <p:spPr>
          <a:xfrm>
            <a:off x="1321400" y="1657525"/>
            <a:ext cx="155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1" sz="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936" name="Google Shape;936;p80"/>
          <p:cNvSpPr txBox="1"/>
          <p:nvPr>
            <p:ph type="title"/>
          </p:nvPr>
        </p:nvSpPr>
        <p:spPr>
          <a:xfrm>
            <a:off x="457200" y="277423"/>
            <a:ext cx="8229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7" name="Google Shape;937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8" name="Google Shape;938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80"/>
          <p:cNvSpPr/>
          <p:nvPr/>
        </p:nvSpPr>
        <p:spPr>
          <a:xfrm flipH="1" rot="10800000">
            <a:off x="1167100" y="1316100"/>
            <a:ext cx="16200" cy="7038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80"/>
          <p:cNvSpPr txBox="1"/>
          <p:nvPr>
            <p:ph idx="3" type="subTitle"/>
          </p:nvPr>
        </p:nvSpPr>
        <p:spPr>
          <a:xfrm>
            <a:off x="4225750" y="1437575"/>
            <a:ext cx="155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0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941" name="Google Shape;941;p80"/>
          <p:cNvSpPr txBox="1"/>
          <p:nvPr>
            <p:ph idx="4" type="subTitle"/>
          </p:nvPr>
        </p:nvSpPr>
        <p:spPr>
          <a:xfrm>
            <a:off x="4225750" y="1657525"/>
            <a:ext cx="155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1" sz="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942" name="Google Shape;942;p80"/>
          <p:cNvSpPr/>
          <p:nvPr/>
        </p:nvSpPr>
        <p:spPr>
          <a:xfrm flipH="1" rot="10800000">
            <a:off x="4071450" y="1316100"/>
            <a:ext cx="16200" cy="7038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80"/>
          <p:cNvSpPr txBox="1"/>
          <p:nvPr>
            <p:ph idx="5" type="subTitle"/>
          </p:nvPr>
        </p:nvSpPr>
        <p:spPr>
          <a:xfrm>
            <a:off x="7130100" y="1437575"/>
            <a:ext cx="155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0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944" name="Google Shape;944;p80"/>
          <p:cNvSpPr txBox="1"/>
          <p:nvPr>
            <p:ph idx="6" type="subTitle"/>
          </p:nvPr>
        </p:nvSpPr>
        <p:spPr>
          <a:xfrm>
            <a:off x="7130100" y="1657525"/>
            <a:ext cx="155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1" sz="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945" name="Google Shape;945;p80"/>
          <p:cNvSpPr/>
          <p:nvPr/>
        </p:nvSpPr>
        <p:spPr>
          <a:xfrm flipH="1" rot="10800000">
            <a:off x="6975800" y="1316100"/>
            <a:ext cx="16200" cy="7038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80"/>
          <p:cNvSpPr txBox="1"/>
          <p:nvPr>
            <p:ph idx="7" type="subTitle"/>
          </p:nvPr>
        </p:nvSpPr>
        <p:spPr>
          <a:xfrm>
            <a:off x="1321400" y="2634575"/>
            <a:ext cx="155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0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947" name="Google Shape;947;p80"/>
          <p:cNvSpPr txBox="1"/>
          <p:nvPr>
            <p:ph idx="8" type="subTitle"/>
          </p:nvPr>
        </p:nvSpPr>
        <p:spPr>
          <a:xfrm>
            <a:off x="1321400" y="2854525"/>
            <a:ext cx="155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1" sz="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948" name="Google Shape;948;p80"/>
          <p:cNvSpPr/>
          <p:nvPr/>
        </p:nvSpPr>
        <p:spPr>
          <a:xfrm flipH="1" rot="10800000">
            <a:off x="1167100" y="2513100"/>
            <a:ext cx="16200" cy="7038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80"/>
          <p:cNvSpPr txBox="1"/>
          <p:nvPr>
            <p:ph idx="9" type="subTitle"/>
          </p:nvPr>
        </p:nvSpPr>
        <p:spPr>
          <a:xfrm>
            <a:off x="4225750" y="2634575"/>
            <a:ext cx="155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0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950" name="Google Shape;950;p80"/>
          <p:cNvSpPr txBox="1"/>
          <p:nvPr>
            <p:ph idx="13" type="subTitle"/>
          </p:nvPr>
        </p:nvSpPr>
        <p:spPr>
          <a:xfrm>
            <a:off x="4225750" y="2854525"/>
            <a:ext cx="155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1" sz="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951" name="Google Shape;951;p80"/>
          <p:cNvSpPr/>
          <p:nvPr/>
        </p:nvSpPr>
        <p:spPr>
          <a:xfrm flipH="1" rot="10800000">
            <a:off x="4071450" y="2513100"/>
            <a:ext cx="16200" cy="7038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80"/>
          <p:cNvSpPr txBox="1"/>
          <p:nvPr>
            <p:ph idx="14" type="subTitle"/>
          </p:nvPr>
        </p:nvSpPr>
        <p:spPr>
          <a:xfrm>
            <a:off x="7130100" y="2634575"/>
            <a:ext cx="155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0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953" name="Google Shape;953;p80"/>
          <p:cNvSpPr txBox="1"/>
          <p:nvPr>
            <p:ph idx="15" type="subTitle"/>
          </p:nvPr>
        </p:nvSpPr>
        <p:spPr>
          <a:xfrm>
            <a:off x="7130100" y="2854525"/>
            <a:ext cx="155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1" sz="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954" name="Google Shape;954;p80"/>
          <p:cNvSpPr/>
          <p:nvPr/>
        </p:nvSpPr>
        <p:spPr>
          <a:xfrm flipH="1" rot="10800000">
            <a:off x="6975800" y="2513100"/>
            <a:ext cx="16200" cy="7038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80"/>
          <p:cNvSpPr txBox="1"/>
          <p:nvPr>
            <p:ph idx="16" type="subTitle"/>
          </p:nvPr>
        </p:nvSpPr>
        <p:spPr>
          <a:xfrm>
            <a:off x="1321400" y="3831575"/>
            <a:ext cx="155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0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956" name="Google Shape;956;p80"/>
          <p:cNvSpPr txBox="1"/>
          <p:nvPr>
            <p:ph idx="17" type="subTitle"/>
          </p:nvPr>
        </p:nvSpPr>
        <p:spPr>
          <a:xfrm>
            <a:off x="1321400" y="4051525"/>
            <a:ext cx="155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1" sz="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957" name="Google Shape;957;p80"/>
          <p:cNvSpPr/>
          <p:nvPr/>
        </p:nvSpPr>
        <p:spPr>
          <a:xfrm flipH="1" rot="10800000">
            <a:off x="1167100" y="3710100"/>
            <a:ext cx="16200" cy="7038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80"/>
          <p:cNvSpPr txBox="1"/>
          <p:nvPr>
            <p:ph idx="18" type="subTitle"/>
          </p:nvPr>
        </p:nvSpPr>
        <p:spPr>
          <a:xfrm>
            <a:off x="4225750" y="3831575"/>
            <a:ext cx="155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b="1" sz="10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000"/>
              <a:buNone/>
              <a:defRPr b="1" sz="10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959" name="Google Shape;959;p80"/>
          <p:cNvSpPr txBox="1"/>
          <p:nvPr>
            <p:ph idx="19" type="subTitle"/>
          </p:nvPr>
        </p:nvSpPr>
        <p:spPr>
          <a:xfrm>
            <a:off x="4225750" y="4051525"/>
            <a:ext cx="155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1" sz="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b="1" sz="8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960" name="Google Shape;960;p80"/>
          <p:cNvSpPr/>
          <p:nvPr/>
        </p:nvSpPr>
        <p:spPr>
          <a:xfrm flipH="1" rot="10800000">
            <a:off x="4071450" y="3710100"/>
            <a:ext cx="16200" cy="7038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lide_2 people">
  <p:cSld name="TITLE_AND_BODY_2_1_1_1"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81"/>
          <p:cNvSpPr txBox="1"/>
          <p:nvPr>
            <p:ph idx="1" type="subTitle"/>
          </p:nvPr>
        </p:nvSpPr>
        <p:spPr>
          <a:xfrm>
            <a:off x="6309146" y="2334425"/>
            <a:ext cx="254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963" name="Google Shape;963;p81"/>
          <p:cNvSpPr txBox="1"/>
          <p:nvPr>
            <p:ph idx="2" type="subTitle"/>
          </p:nvPr>
        </p:nvSpPr>
        <p:spPr>
          <a:xfrm>
            <a:off x="6309146" y="2554374"/>
            <a:ext cx="254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964" name="Google Shape;964;p81"/>
          <p:cNvSpPr txBox="1"/>
          <p:nvPr>
            <p:ph idx="3" type="subTitle"/>
          </p:nvPr>
        </p:nvSpPr>
        <p:spPr>
          <a:xfrm>
            <a:off x="2073101" y="2334425"/>
            <a:ext cx="254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965" name="Google Shape;965;p81"/>
          <p:cNvSpPr txBox="1"/>
          <p:nvPr>
            <p:ph idx="4" type="subTitle"/>
          </p:nvPr>
        </p:nvSpPr>
        <p:spPr>
          <a:xfrm>
            <a:off x="2073101" y="2554375"/>
            <a:ext cx="2546700" cy="240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966" name="Google Shape;966;p81"/>
          <p:cNvSpPr txBox="1"/>
          <p:nvPr>
            <p:ph type="title"/>
          </p:nvPr>
        </p:nvSpPr>
        <p:spPr>
          <a:xfrm>
            <a:off x="457200" y="277423"/>
            <a:ext cx="8229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7" name="Google Shape;967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68" name="Google Shape;968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81"/>
          <p:cNvSpPr/>
          <p:nvPr/>
        </p:nvSpPr>
        <p:spPr>
          <a:xfrm flipH="1" rot="10800000">
            <a:off x="6031475" y="2105400"/>
            <a:ext cx="16200" cy="9327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81"/>
          <p:cNvSpPr/>
          <p:nvPr/>
        </p:nvSpPr>
        <p:spPr>
          <a:xfrm flipH="1" rot="10800000">
            <a:off x="1795400" y="2105400"/>
            <a:ext cx="16200" cy="9327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type="title"/>
          </p:nvPr>
        </p:nvSpPr>
        <p:spPr>
          <a:xfrm>
            <a:off x="457200" y="277423"/>
            <a:ext cx="8229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idx="1" type="body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" name="Google Shape;3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slide">
  <p:cSld name="TITLE_AND_BODY_1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82"/>
          <p:cNvSpPr txBox="1"/>
          <p:nvPr>
            <p:ph type="title"/>
          </p:nvPr>
        </p:nvSpPr>
        <p:spPr>
          <a:xfrm>
            <a:off x="3216000" y="277425"/>
            <a:ext cx="40227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3" name="Google Shape;973;p82"/>
          <p:cNvSpPr txBox="1"/>
          <p:nvPr>
            <p:ph idx="1" type="body"/>
          </p:nvPr>
        </p:nvSpPr>
        <p:spPr>
          <a:xfrm>
            <a:off x="4085500" y="1468175"/>
            <a:ext cx="3792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4" name="Google Shape;974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5" name="Google Shape;975;p8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p82"/>
          <p:cNvSpPr txBox="1"/>
          <p:nvPr>
            <p:ph idx="2" type="subTitle"/>
          </p:nvPr>
        </p:nvSpPr>
        <p:spPr>
          <a:xfrm>
            <a:off x="251425" y="2063675"/>
            <a:ext cx="23256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7" name="Google Shape;977;p82"/>
          <p:cNvSpPr txBox="1"/>
          <p:nvPr>
            <p:ph idx="3" type="body"/>
          </p:nvPr>
        </p:nvSpPr>
        <p:spPr>
          <a:xfrm>
            <a:off x="4085500" y="2145400"/>
            <a:ext cx="3792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8" name="Google Shape;978;p82"/>
          <p:cNvSpPr txBox="1"/>
          <p:nvPr>
            <p:ph idx="4" type="body"/>
          </p:nvPr>
        </p:nvSpPr>
        <p:spPr>
          <a:xfrm>
            <a:off x="4085500" y="2804925"/>
            <a:ext cx="3792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9" name="Google Shape;979;p82"/>
          <p:cNvSpPr txBox="1"/>
          <p:nvPr>
            <p:ph idx="5" type="body"/>
          </p:nvPr>
        </p:nvSpPr>
        <p:spPr>
          <a:xfrm>
            <a:off x="4085500" y="3464450"/>
            <a:ext cx="3792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0" name="Google Shape;980;p82"/>
          <p:cNvSpPr txBox="1"/>
          <p:nvPr>
            <p:ph idx="6" type="body"/>
          </p:nvPr>
        </p:nvSpPr>
        <p:spPr>
          <a:xfrm>
            <a:off x="4085500" y="4123975"/>
            <a:ext cx="3792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slide 1">
  <p:cSld name="TITLE_AND_BODY_1_1"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83"/>
          <p:cNvSpPr txBox="1"/>
          <p:nvPr>
            <p:ph idx="1" type="body"/>
          </p:nvPr>
        </p:nvSpPr>
        <p:spPr>
          <a:xfrm>
            <a:off x="4212603" y="2657123"/>
            <a:ext cx="3792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b="1" sz="16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3" name="Google Shape;983;p83"/>
          <p:cNvSpPr txBox="1"/>
          <p:nvPr>
            <p:ph idx="2" type="body"/>
          </p:nvPr>
        </p:nvSpPr>
        <p:spPr>
          <a:xfrm>
            <a:off x="4212603" y="1640924"/>
            <a:ext cx="3792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b="1" sz="16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4" name="Google Shape;984;p83"/>
          <p:cNvSpPr txBox="1"/>
          <p:nvPr>
            <p:ph idx="3" type="body"/>
          </p:nvPr>
        </p:nvSpPr>
        <p:spPr>
          <a:xfrm>
            <a:off x="4212603" y="3715223"/>
            <a:ext cx="3792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b="1" sz="16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5" name="Google Shape;985;p83"/>
          <p:cNvSpPr/>
          <p:nvPr/>
        </p:nvSpPr>
        <p:spPr>
          <a:xfrm>
            <a:off x="3214500" y="1494475"/>
            <a:ext cx="728400" cy="728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83"/>
          <p:cNvSpPr/>
          <p:nvPr/>
        </p:nvSpPr>
        <p:spPr>
          <a:xfrm>
            <a:off x="3214500" y="2510675"/>
            <a:ext cx="728400" cy="728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83"/>
          <p:cNvSpPr/>
          <p:nvPr/>
        </p:nvSpPr>
        <p:spPr>
          <a:xfrm>
            <a:off x="3214500" y="3526875"/>
            <a:ext cx="728400" cy="728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83"/>
          <p:cNvSpPr txBox="1"/>
          <p:nvPr>
            <p:ph type="title"/>
          </p:nvPr>
        </p:nvSpPr>
        <p:spPr>
          <a:xfrm>
            <a:off x="3216000" y="277425"/>
            <a:ext cx="40227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9" name="Google Shape;989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0" name="Google Shape;990;p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83"/>
          <p:cNvSpPr txBox="1"/>
          <p:nvPr>
            <p:ph idx="4" type="subTitle"/>
          </p:nvPr>
        </p:nvSpPr>
        <p:spPr>
          <a:xfrm>
            <a:off x="251425" y="2063675"/>
            <a:ext cx="23256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2">
  <p:cSld name="TITLE_AND_BODY_1_1_3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84"/>
          <p:cNvSpPr txBox="1"/>
          <p:nvPr>
            <p:ph type="title"/>
          </p:nvPr>
        </p:nvSpPr>
        <p:spPr>
          <a:xfrm>
            <a:off x="3216000" y="277425"/>
            <a:ext cx="40227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4" name="Google Shape;994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5" name="Google Shape;995;p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84"/>
          <p:cNvSpPr txBox="1"/>
          <p:nvPr>
            <p:ph idx="1" type="subTitle"/>
          </p:nvPr>
        </p:nvSpPr>
        <p:spPr>
          <a:xfrm>
            <a:off x="251425" y="2063675"/>
            <a:ext cx="23256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7" name="Google Shape;997;p84"/>
          <p:cNvSpPr txBox="1"/>
          <p:nvPr>
            <p:ph idx="2" type="subTitle"/>
          </p:nvPr>
        </p:nvSpPr>
        <p:spPr>
          <a:xfrm>
            <a:off x="4064550" y="1406980"/>
            <a:ext cx="33417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8" name="Google Shape;998;p84"/>
          <p:cNvSpPr/>
          <p:nvPr/>
        </p:nvSpPr>
        <p:spPr>
          <a:xfrm>
            <a:off x="3299150" y="2719310"/>
            <a:ext cx="440700" cy="440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84"/>
          <p:cNvSpPr/>
          <p:nvPr/>
        </p:nvSpPr>
        <p:spPr>
          <a:xfrm>
            <a:off x="3299150" y="2061748"/>
            <a:ext cx="440700" cy="440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84"/>
          <p:cNvSpPr/>
          <p:nvPr/>
        </p:nvSpPr>
        <p:spPr>
          <a:xfrm>
            <a:off x="3299150" y="1406980"/>
            <a:ext cx="440700" cy="440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84"/>
          <p:cNvSpPr/>
          <p:nvPr/>
        </p:nvSpPr>
        <p:spPr>
          <a:xfrm>
            <a:off x="3299150" y="3371290"/>
            <a:ext cx="440700" cy="440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84"/>
          <p:cNvSpPr/>
          <p:nvPr/>
        </p:nvSpPr>
        <p:spPr>
          <a:xfrm>
            <a:off x="3299150" y="4026061"/>
            <a:ext cx="440700" cy="440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84"/>
          <p:cNvSpPr txBox="1"/>
          <p:nvPr>
            <p:ph idx="3" type="subTitle"/>
          </p:nvPr>
        </p:nvSpPr>
        <p:spPr>
          <a:xfrm>
            <a:off x="4064550" y="2061755"/>
            <a:ext cx="33417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4" name="Google Shape;1004;p84"/>
          <p:cNvSpPr txBox="1"/>
          <p:nvPr>
            <p:ph idx="4" type="subTitle"/>
          </p:nvPr>
        </p:nvSpPr>
        <p:spPr>
          <a:xfrm>
            <a:off x="4064550" y="2719310"/>
            <a:ext cx="33417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5" name="Google Shape;1005;p84"/>
          <p:cNvSpPr txBox="1"/>
          <p:nvPr>
            <p:ph idx="5" type="subTitle"/>
          </p:nvPr>
        </p:nvSpPr>
        <p:spPr>
          <a:xfrm>
            <a:off x="4064550" y="3372665"/>
            <a:ext cx="33417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6" name="Google Shape;1006;p84"/>
          <p:cNvSpPr txBox="1"/>
          <p:nvPr>
            <p:ph idx="6" type="subTitle"/>
          </p:nvPr>
        </p:nvSpPr>
        <p:spPr>
          <a:xfrm>
            <a:off x="4064550" y="4026061"/>
            <a:ext cx="33417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slide 3">
  <p:cSld name="TITLE_AND_BODY_1_1_2"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85"/>
          <p:cNvSpPr txBox="1"/>
          <p:nvPr>
            <p:ph idx="1" type="subTitle"/>
          </p:nvPr>
        </p:nvSpPr>
        <p:spPr>
          <a:xfrm>
            <a:off x="4064550" y="1640205"/>
            <a:ext cx="33417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9" name="Google Shape;1009;p85"/>
          <p:cNvSpPr txBox="1"/>
          <p:nvPr>
            <p:ph type="title"/>
          </p:nvPr>
        </p:nvSpPr>
        <p:spPr>
          <a:xfrm>
            <a:off x="3216000" y="277425"/>
            <a:ext cx="40227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0" name="Google Shape;1010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1" name="Google Shape;1011;p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85"/>
          <p:cNvSpPr txBox="1"/>
          <p:nvPr>
            <p:ph idx="2" type="subTitle"/>
          </p:nvPr>
        </p:nvSpPr>
        <p:spPr>
          <a:xfrm>
            <a:off x="251425" y="2063675"/>
            <a:ext cx="23256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3" name="Google Shape;1013;p85"/>
          <p:cNvSpPr/>
          <p:nvPr/>
        </p:nvSpPr>
        <p:spPr>
          <a:xfrm>
            <a:off x="3299150" y="2949748"/>
            <a:ext cx="440700" cy="440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85"/>
          <p:cNvSpPr/>
          <p:nvPr/>
        </p:nvSpPr>
        <p:spPr>
          <a:xfrm>
            <a:off x="3299150" y="2294973"/>
            <a:ext cx="440700" cy="440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85"/>
          <p:cNvSpPr/>
          <p:nvPr/>
        </p:nvSpPr>
        <p:spPr>
          <a:xfrm>
            <a:off x="3299150" y="1640205"/>
            <a:ext cx="440700" cy="440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85"/>
          <p:cNvSpPr/>
          <p:nvPr/>
        </p:nvSpPr>
        <p:spPr>
          <a:xfrm>
            <a:off x="3299150" y="3604515"/>
            <a:ext cx="440700" cy="440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85"/>
          <p:cNvSpPr/>
          <p:nvPr/>
        </p:nvSpPr>
        <p:spPr>
          <a:xfrm>
            <a:off x="3299150" y="4259286"/>
            <a:ext cx="440700" cy="440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85"/>
          <p:cNvSpPr txBox="1"/>
          <p:nvPr>
            <p:ph idx="3" type="subTitle"/>
          </p:nvPr>
        </p:nvSpPr>
        <p:spPr>
          <a:xfrm>
            <a:off x="4064550" y="2294980"/>
            <a:ext cx="33417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9" name="Google Shape;1019;p85"/>
          <p:cNvSpPr txBox="1"/>
          <p:nvPr>
            <p:ph idx="4" type="subTitle"/>
          </p:nvPr>
        </p:nvSpPr>
        <p:spPr>
          <a:xfrm>
            <a:off x="4064550" y="2949748"/>
            <a:ext cx="33417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0" name="Google Shape;1020;p85"/>
          <p:cNvSpPr txBox="1"/>
          <p:nvPr>
            <p:ph idx="5" type="subTitle"/>
          </p:nvPr>
        </p:nvSpPr>
        <p:spPr>
          <a:xfrm>
            <a:off x="4064550" y="3604515"/>
            <a:ext cx="33417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1" name="Google Shape;1021;p85"/>
          <p:cNvSpPr txBox="1"/>
          <p:nvPr>
            <p:ph idx="6" type="subTitle"/>
          </p:nvPr>
        </p:nvSpPr>
        <p:spPr>
          <a:xfrm>
            <a:off x="4064550" y="4259286"/>
            <a:ext cx="33417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rtnership Promise">
  <p:cSld name="TITLE_AND_BODY_1_1_1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86"/>
          <p:cNvSpPr txBox="1"/>
          <p:nvPr>
            <p:ph idx="1" type="subTitle"/>
          </p:nvPr>
        </p:nvSpPr>
        <p:spPr>
          <a:xfrm>
            <a:off x="4535925" y="4516600"/>
            <a:ext cx="1932600" cy="4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4" name="Google Shape;1024;p86"/>
          <p:cNvSpPr txBox="1"/>
          <p:nvPr>
            <p:ph idx="2" type="subTitle"/>
          </p:nvPr>
        </p:nvSpPr>
        <p:spPr>
          <a:xfrm>
            <a:off x="3335072" y="3877123"/>
            <a:ext cx="1817400" cy="4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5" name="Google Shape;1025;p86"/>
          <p:cNvSpPr txBox="1"/>
          <p:nvPr>
            <p:ph idx="3" type="subTitle"/>
          </p:nvPr>
        </p:nvSpPr>
        <p:spPr>
          <a:xfrm>
            <a:off x="3095363" y="2487400"/>
            <a:ext cx="1506900" cy="4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6" name="Google Shape;1026;p86"/>
          <p:cNvSpPr txBox="1"/>
          <p:nvPr>
            <p:ph idx="4" type="subTitle"/>
          </p:nvPr>
        </p:nvSpPr>
        <p:spPr>
          <a:xfrm>
            <a:off x="3373402" y="1087200"/>
            <a:ext cx="1817400" cy="4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7" name="Google Shape;1027;p86"/>
          <p:cNvSpPr txBox="1"/>
          <p:nvPr>
            <p:ph idx="5" type="subTitle"/>
          </p:nvPr>
        </p:nvSpPr>
        <p:spPr>
          <a:xfrm>
            <a:off x="4651150" y="239250"/>
            <a:ext cx="1817400" cy="4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8" name="Google Shape;1028;p86"/>
          <p:cNvSpPr txBox="1"/>
          <p:nvPr>
            <p:ph idx="6" type="subTitle"/>
          </p:nvPr>
        </p:nvSpPr>
        <p:spPr>
          <a:xfrm>
            <a:off x="357000" y="2941050"/>
            <a:ext cx="20838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tillium Web"/>
              <a:buNone/>
              <a:defRPr b="1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9" name="Google Shape;1029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0" name="Google Shape;1030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86"/>
          <p:cNvSpPr/>
          <p:nvPr/>
        </p:nvSpPr>
        <p:spPr>
          <a:xfrm rot="-5400000">
            <a:off x="4959449" y="879254"/>
            <a:ext cx="3684900" cy="3684900"/>
          </a:xfrm>
          <a:prstGeom prst="arc">
            <a:avLst>
              <a:gd fmla="val 10723624" name="adj1"/>
              <a:gd fmla="val 0" name="adj2"/>
            </a:avLst>
          </a:prstGeom>
          <a:noFill/>
          <a:ln cap="flat" cmpd="sng" w="9525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032" name="Google Shape;1032;p86"/>
          <p:cNvSpPr/>
          <p:nvPr/>
        </p:nvSpPr>
        <p:spPr>
          <a:xfrm rot="-5400000">
            <a:off x="5545377" y="1458429"/>
            <a:ext cx="2513100" cy="2513100"/>
          </a:xfrm>
          <a:prstGeom prst="ellipse">
            <a:avLst/>
          </a:prstGeom>
          <a:gradFill>
            <a:gsLst>
              <a:gs pos="0">
                <a:srgbClr val="00395B"/>
              </a:gs>
              <a:gs pos="100000">
                <a:srgbClr val="0099F4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</p:txBody>
      </p:sp>
      <p:sp>
        <p:nvSpPr>
          <p:cNvPr id="1033" name="Google Shape;1033;p86"/>
          <p:cNvSpPr/>
          <p:nvPr/>
        </p:nvSpPr>
        <p:spPr>
          <a:xfrm rot="-5400000">
            <a:off x="4737382" y="2484516"/>
            <a:ext cx="474300" cy="474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034" name="Google Shape;1034;p86"/>
          <p:cNvSpPr/>
          <p:nvPr/>
        </p:nvSpPr>
        <p:spPr>
          <a:xfrm rot="-5400000">
            <a:off x="5312226" y="3828196"/>
            <a:ext cx="474300" cy="474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035" name="Google Shape;1035;p86"/>
          <p:cNvSpPr/>
          <p:nvPr/>
        </p:nvSpPr>
        <p:spPr>
          <a:xfrm rot="-5400000">
            <a:off x="5312226" y="1125648"/>
            <a:ext cx="474300" cy="474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036" name="Google Shape;1036;p86"/>
          <p:cNvSpPr/>
          <p:nvPr/>
        </p:nvSpPr>
        <p:spPr>
          <a:xfrm rot="-5400000">
            <a:off x="6564787" y="4302383"/>
            <a:ext cx="474300" cy="474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037" name="Google Shape;1037;p86"/>
          <p:cNvSpPr/>
          <p:nvPr/>
        </p:nvSpPr>
        <p:spPr>
          <a:xfrm rot="-5400000">
            <a:off x="6564787" y="651462"/>
            <a:ext cx="474300" cy="474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038" name="Google Shape;1038;p86"/>
          <p:cNvSpPr txBox="1"/>
          <p:nvPr>
            <p:ph idx="7" type="subTitle"/>
          </p:nvPr>
        </p:nvSpPr>
        <p:spPr>
          <a:xfrm>
            <a:off x="5639127" y="2291679"/>
            <a:ext cx="2325600" cy="84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b="1"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9" name="Google Shape;1039;p86"/>
          <p:cNvSpPr txBox="1"/>
          <p:nvPr>
            <p:ph type="title"/>
          </p:nvPr>
        </p:nvSpPr>
        <p:spPr>
          <a:xfrm>
            <a:off x="415298" y="1513274"/>
            <a:ext cx="2083800" cy="995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ssessment Approach">
  <p:cSld name="TITLE_AND_BODY_1_1_1_2"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2" name="Google Shape;1042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87"/>
          <p:cNvSpPr txBox="1"/>
          <p:nvPr>
            <p:ph type="title"/>
          </p:nvPr>
        </p:nvSpPr>
        <p:spPr>
          <a:xfrm>
            <a:off x="271500" y="1256800"/>
            <a:ext cx="2254800" cy="995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4" name="Google Shape;1044;p87"/>
          <p:cNvSpPr txBox="1"/>
          <p:nvPr>
            <p:ph idx="1" type="subTitle"/>
          </p:nvPr>
        </p:nvSpPr>
        <p:spPr>
          <a:xfrm>
            <a:off x="357000" y="2941050"/>
            <a:ext cx="21693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tillium Web"/>
              <a:buNone/>
              <a:defRPr b="1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5" name="Google Shape;1045;p87"/>
          <p:cNvSpPr/>
          <p:nvPr/>
        </p:nvSpPr>
        <p:spPr>
          <a:xfrm>
            <a:off x="3034925" y="1021825"/>
            <a:ext cx="1906200" cy="31944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91425" lIns="137150" spcFirstLastPara="1" rIns="182875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6" name="Google Shape;1046;p87"/>
          <p:cNvSpPr/>
          <p:nvPr/>
        </p:nvSpPr>
        <p:spPr>
          <a:xfrm>
            <a:off x="3034925" y="475250"/>
            <a:ext cx="1906200" cy="688500"/>
          </a:xfrm>
          <a:prstGeom prst="round2SameRect">
            <a:avLst>
              <a:gd fmla="val 15908" name="adj1"/>
              <a:gd fmla="val 0" name="adj2"/>
            </a:avLst>
          </a:prstGeom>
          <a:solidFill>
            <a:srgbClr val="25A0A9"/>
          </a:solidFill>
          <a:ln>
            <a:noFill/>
          </a:ln>
          <a:effectLst>
            <a:outerShdw blurRad="200025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047" name="Google Shape;1047;p87"/>
          <p:cNvSpPr/>
          <p:nvPr/>
        </p:nvSpPr>
        <p:spPr>
          <a:xfrm>
            <a:off x="4847500" y="1256790"/>
            <a:ext cx="1906200" cy="31944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91425" lIns="137150" spcFirstLastPara="1" rIns="182875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8" name="Google Shape;1048;p87"/>
          <p:cNvSpPr/>
          <p:nvPr/>
        </p:nvSpPr>
        <p:spPr>
          <a:xfrm>
            <a:off x="4847500" y="703850"/>
            <a:ext cx="1906200" cy="688500"/>
          </a:xfrm>
          <a:prstGeom prst="round2SameRect">
            <a:avLst>
              <a:gd fmla="val 18471" name="adj1"/>
              <a:gd fmla="val 0" name="adj2"/>
            </a:avLst>
          </a:prstGeom>
          <a:solidFill>
            <a:srgbClr val="00C1A8"/>
          </a:solidFill>
          <a:ln>
            <a:noFill/>
          </a:ln>
          <a:effectLst>
            <a:outerShdw blurRad="200025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49" name="Google Shape;1049;p87"/>
          <p:cNvSpPr/>
          <p:nvPr/>
        </p:nvSpPr>
        <p:spPr>
          <a:xfrm>
            <a:off x="6636550" y="1491756"/>
            <a:ext cx="1906200" cy="31944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91425" lIns="137150" spcFirstLastPara="1" rIns="182875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0" name="Google Shape;1050;p87"/>
          <p:cNvSpPr/>
          <p:nvPr/>
        </p:nvSpPr>
        <p:spPr>
          <a:xfrm>
            <a:off x="6636550" y="932450"/>
            <a:ext cx="1906200" cy="688500"/>
          </a:xfrm>
          <a:prstGeom prst="round2SameRect">
            <a:avLst>
              <a:gd fmla="val 17618" name="adj1"/>
              <a:gd fmla="val 0" name="adj2"/>
            </a:avLst>
          </a:prstGeom>
          <a:solidFill>
            <a:srgbClr val="47EACB"/>
          </a:solidFill>
          <a:ln>
            <a:noFill/>
          </a:ln>
          <a:effectLst>
            <a:outerShdw blurRad="200025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51" name="Google Shape;1051;p87"/>
          <p:cNvSpPr txBox="1"/>
          <p:nvPr>
            <p:ph idx="2" type="subTitle"/>
          </p:nvPr>
        </p:nvSpPr>
        <p:spPr>
          <a:xfrm>
            <a:off x="3048200" y="571252"/>
            <a:ext cx="1893000" cy="49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tillium Web"/>
              <a:buNone/>
              <a:defRPr b="1" sz="15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2" name="Google Shape;1052;p87"/>
          <p:cNvSpPr txBox="1"/>
          <p:nvPr>
            <p:ph idx="3" type="subTitle"/>
          </p:nvPr>
        </p:nvSpPr>
        <p:spPr>
          <a:xfrm>
            <a:off x="4854100" y="799850"/>
            <a:ext cx="1893000" cy="49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tillium Web"/>
              <a:buNone/>
              <a:defRPr b="1" sz="15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3" name="Google Shape;1053;p87"/>
          <p:cNvSpPr txBox="1"/>
          <p:nvPr>
            <p:ph idx="4" type="subTitle"/>
          </p:nvPr>
        </p:nvSpPr>
        <p:spPr>
          <a:xfrm>
            <a:off x="6643150" y="1028452"/>
            <a:ext cx="1893000" cy="49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tillium Web"/>
              <a:buNone/>
              <a:defRPr b="1" sz="15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4" name="Google Shape;1054;p87"/>
          <p:cNvSpPr txBox="1"/>
          <p:nvPr>
            <p:ph idx="5" type="body"/>
          </p:nvPr>
        </p:nvSpPr>
        <p:spPr>
          <a:xfrm>
            <a:off x="3034925" y="1256800"/>
            <a:ext cx="1812600" cy="27867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34950" lvl="2" marL="1371600" rtl="0">
              <a:spcBef>
                <a:spcPts val="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spcBef>
                <a:spcPts val="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spcBef>
                <a:spcPts val="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spcBef>
                <a:spcPts val="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spcBef>
                <a:spcPts val="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spcBef>
                <a:spcPts val="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spcBef>
                <a:spcPts val="0"/>
              </a:spcBef>
              <a:spcAft>
                <a:spcPts val="0"/>
              </a:spcAft>
              <a:buSzPts val="100"/>
              <a:buChar char="■"/>
              <a:defRPr sz="100"/>
            </a:lvl9pPr>
          </a:lstStyle>
          <a:p/>
        </p:txBody>
      </p:sp>
      <p:sp>
        <p:nvSpPr>
          <p:cNvPr id="1055" name="Google Shape;1055;p87"/>
          <p:cNvSpPr txBox="1"/>
          <p:nvPr>
            <p:ph idx="6" type="body"/>
          </p:nvPr>
        </p:nvSpPr>
        <p:spPr>
          <a:xfrm>
            <a:off x="4847500" y="1493525"/>
            <a:ext cx="1788900" cy="27867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34950" lvl="2" marL="1371600" rtl="0">
              <a:spcBef>
                <a:spcPts val="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spcBef>
                <a:spcPts val="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spcBef>
                <a:spcPts val="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spcBef>
                <a:spcPts val="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spcBef>
                <a:spcPts val="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spcBef>
                <a:spcPts val="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spcBef>
                <a:spcPts val="0"/>
              </a:spcBef>
              <a:spcAft>
                <a:spcPts val="0"/>
              </a:spcAft>
              <a:buSzPts val="100"/>
              <a:buChar char="■"/>
              <a:defRPr sz="100"/>
            </a:lvl9pPr>
          </a:lstStyle>
          <a:p/>
        </p:txBody>
      </p:sp>
      <p:sp>
        <p:nvSpPr>
          <p:cNvPr id="1056" name="Google Shape;1056;p87"/>
          <p:cNvSpPr txBox="1"/>
          <p:nvPr>
            <p:ph idx="7" type="body"/>
          </p:nvPr>
        </p:nvSpPr>
        <p:spPr>
          <a:xfrm>
            <a:off x="6636550" y="1724000"/>
            <a:ext cx="1906200" cy="27867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34950" lvl="2" marL="1371600" rtl="0">
              <a:spcBef>
                <a:spcPts val="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spcBef>
                <a:spcPts val="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spcBef>
                <a:spcPts val="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spcBef>
                <a:spcPts val="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spcBef>
                <a:spcPts val="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spcBef>
                <a:spcPts val="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spcBef>
                <a:spcPts val="0"/>
              </a:spcBef>
              <a:spcAft>
                <a:spcPts val="0"/>
              </a:spcAft>
              <a:buSzPts val="100"/>
              <a:buChar char="■"/>
              <a:defRPr sz="100"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livery Approach">
  <p:cSld name="TITLE_AND_BODY_1_1_1_2_1"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9" name="Google Shape;1059;p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88"/>
          <p:cNvSpPr txBox="1"/>
          <p:nvPr>
            <p:ph type="title"/>
          </p:nvPr>
        </p:nvSpPr>
        <p:spPr>
          <a:xfrm>
            <a:off x="271500" y="2000550"/>
            <a:ext cx="2254800" cy="995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1" name="Google Shape;1061;p88"/>
          <p:cNvSpPr/>
          <p:nvPr/>
        </p:nvSpPr>
        <p:spPr>
          <a:xfrm>
            <a:off x="3023875" y="1679675"/>
            <a:ext cx="1945200" cy="18894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91425" lIns="182875" spcFirstLastPara="1" rIns="182875" wrap="square" tIns="457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2" name="Google Shape;1062;p88"/>
          <p:cNvSpPr/>
          <p:nvPr/>
        </p:nvSpPr>
        <p:spPr>
          <a:xfrm>
            <a:off x="3023875" y="1340300"/>
            <a:ext cx="1945200" cy="595200"/>
          </a:xfrm>
          <a:prstGeom prst="round2SameRect">
            <a:avLst>
              <a:gd fmla="val 24089" name="adj1"/>
              <a:gd fmla="val 0" name="adj2"/>
            </a:avLst>
          </a:prstGeom>
          <a:solidFill>
            <a:srgbClr val="25A0A9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063" name="Google Shape;1063;p88"/>
          <p:cNvSpPr/>
          <p:nvPr/>
        </p:nvSpPr>
        <p:spPr>
          <a:xfrm>
            <a:off x="4871775" y="1908275"/>
            <a:ext cx="1945200" cy="18894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91425" lIns="182875" spcFirstLastPara="1" rIns="182875" wrap="square" tIns="457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4" name="Google Shape;1064;p88"/>
          <p:cNvSpPr/>
          <p:nvPr/>
        </p:nvSpPr>
        <p:spPr>
          <a:xfrm>
            <a:off x="4871775" y="1568900"/>
            <a:ext cx="1945200" cy="595200"/>
          </a:xfrm>
          <a:prstGeom prst="round2SameRect">
            <a:avLst>
              <a:gd fmla="val 24089" name="adj1"/>
              <a:gd fmla="val 0" name="adj2"/>
            </a:avLst>
          </a:prstGeom>
          <a:solidFill>
            <a:srgbClr val="00C1A8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65" name="Google Shape;1065;p88"/>
          <p:cNvSpPr/>
          <p:nvPr/>
        </p:nvSpPr>
        <p:spPr>
          <a:xfrm>
            <a:off x="6741600" y="2136875"/>
            <a:ext cx="1945200" cy="18894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91425" lIns="182875" spcFirstLastPara="1" rIns="182875" wrap="square" tIns="457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6" name="Google Shape;1066;p88"/>
          <p:cNvSpPr/>
          <p:nvPr/>
        </p:nvSpPr>
        <p:spPr>
          <a:xfrm>
            <a:off x="6741600" y="1797500"/>
            <a:ext cx="1945200" cy="595200"/>
          </a:xfrm>
          <a:prstGeom prst="round2SameRect">
            <a:avLst>
              <a:gd fmla="val 24089" name="adj1"/>
              <a:gd fmla="val 0" name="adj2"/>
            </a:avLst>
          </a:prstGeom>
          <a:solidFill>
            <a:srgbClr val="47EACB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67" name="Google Shape;1067;p88"/>
          <p:cNvSpPr txBox="1"/>
          <p:nvPr>
            <p:ph idx="1" type="subTitle"/>
          </p:nvPr>
        </p:nvSpPr>
        <p:spPr>
          <a:xfrm>
            <a:off x="3047775" y="1389650"/>
            <a:ext cx="1921200" cy="49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tillium Web"/>
              <a:buNone/>
              <a:defRPr b="1" sz="15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8" name="Google Shape;1068;p88"/>
          <p:cNvSpPr txBox="1"/>
          <p:nvPr>
            <p:ph idx="2" type="subTitle"/>
          </p:nvPr>
        </p:nvSpPr>
        <p:spPr>
          <a:xfrm>
            <a:off x="4897586" y="1618250"/>
            <a:ext cx="1858200" cy="49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tillium Web"/>
              <a:buNone/>
              <a:defRPr b="1" sz="15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9" name="Google Shape;1069;p88"/>
          <p:cNvSpPr txBox="1"/>
          <p:nvPr>
            <p:ph idx="3" type="subTitle"/>
          </p:nvPr>
        </p:nvSpPr>
        <p:spPr>
          <a:xfrm>
            <a:off x="6755676" y="1846850"/>
            <a:ext cx="1945200" cy="49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tillium Web"/>
              <a:buNone/>
              <a:defRPr b="1" sz="15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0" name="Google Shape;1070;p88"/>
          <p:cNvSpPr txBox="1"/>
          <p:nvPr>
            <p:ph idx="4" type="subTitle"/>
          </p:nvPr>
        </p:nvSpPr>
        <p:spPr>
          <a:xfrm>
            <a:off x="3034350" y="2114751"/>
            <a:ext cx="1834500" cy="4965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1" name="Google Shape;1071;p88"/>
          <p:cNvSpPr txBox="1"/>
          <p:nvPr>
            <p:ph idx="5" type="body"/>
          </p:nvPr>
        </p:nvSpPr>
        <p:spPr>
          <a:xfrm>
            <a:off x="3034350" y="2611249"/>
            <a:ext cx="1834500" cy="9579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34950" lvl="2" marL="1371600" rtl="0">
              <a:spcBef>
                <a:spcPts val="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spcBef>
                <a:spcPts val="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spcBef>
                <a:spcPts val="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spcBef>
                <a:spcPts val="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spcBef>
                <a:spcPts val="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spcBef>
                <a:spcPts val="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spcBef>
                <a:spcPts val="0"/>
              </a:spcBef>
              <a:spcAft>
                <a:spcPts val="0"/>
              </a:spcAft>
              <a:buSzPts val="100"/>
              <a:buChar char="■"/>
              <a:defRPr sz="100"/>
            </a:lvl9pPr>
          </a:lstStyle>
          <a:p/>
        </p:txBody>
      </p:sp>
      <p:sp>
        <p:nvSpPr>
          <p:cNvPr id="1072" name="Google Shape;1072;p88"/>
          <p:cNvSpPr txBox="1"/>
          <p:nvPr>
            <p:ph idx="6" type="subTitle"/>
          </p:nvPr>
        </p:nvSpPr>
        <p:spPr>
          <a:xfrm>
            <a:off x="4882250" y="2343352"/>
            <a:ext cx="1858200" cy="4965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3" name="Google Shape;1073;p88"/>
          <p:cNvSpPr txBox="1"/>
          <p:nvPr>
            <p:ph idx="7" type="body"/>
          </p:nvPr>
        </p:nvSpPr>
        <p:spPr>
          <a:xfrm>
            <a:off x="4882250" y="2839850"/>
            <a:ext cx="1858200" cy="9579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34950" lvl="2" marL="1371600" rtl="0">
              <a:spcBef>
                <a:spcPts val="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spcBef>
                <a:spcPts val="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spcBef>
                <a:spcPts val="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spcBef>
                <a:spcPts val="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spcBef>
                <a:spcPts val="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spcBef>
                <a:spcPts val="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spcBef>
                <a:spcPts val="0"/>
              </a:spcBef>
              <a:spcAft>
                <a:spcPts val="0"/>
              </a:spcAft>
              <a:buSzPts val="100"/>
              <a:buChar char="■"/>
              <a:defRPr sz="100"/>
            </a:lvl9pPr>
          </a:lstStyle>
          <a:p/>
        </p:txBody>
      </p:sp>
      <p:sp>
        <p:nvSpPr>
          <p:cNvPr id="1074" name="Google Shape;1074;p88"/>
          <p:cNvSpPr txBox="1"/>
          <p:nvPr>
            <p:ph idx="8" type="subTitle"/>
          </p:nvPr>
        </p:nvSpPr>
        <p:spPr>
          <a:xfrm>
            <a:off x="6755677" y="2571951"/>
            <a:ext cx="1945200" cy="4965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5" name="Google Shape;1075;p88"/>
          <p:cNvSpPr txBox="1"/>
          <p:nvPr>
            <p:ph idx="9" type="body"/>
          </p:nvPr>
        </p:nvSpPr>
        <p:spPr>
          <a:xfrm>
            <a:off x="6755677" y="3068449"/>
            <a:ext cx="1945200" cy="9579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34950" lvl="2" marL="1371600" rtl="0">
              <a:spcBef>
                <a:spcPts val="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spcBef>
                <a:spcPts val="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spcBef>
                <a:spcPts val="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spcBef>
                <a:spcPts val="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spcBef>
                <a:spcPts val="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spcBef>
                <a:spcPts val="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spcBef>
                <a:spcPts val="0"/>
              </a:spcBef>
              <a:spcAft>
                <a:spcPts val="0"/>
              </a:spcAft>
              <a:buSzPts val="100"/>
              <a:buChar char="■"/>
              <a:defRPr sz="100"/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rtnership Promise 2">
  <p:cSld name="TITLE_AND_BODY_1_1_1_1"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89"/>
          <p:cNvSpPr/>
          <p:nvPr/>
        </p:nvSpPr>
        <p:spPr>
          <a:xfrm flipH="1">
            <a:off x="-595721" y="2208025"/>
            <a:ext cx="10341300" cy="10341300"/>
          </a:xfrm>
          <a:prstGeom prst="arc">
            <a:avLst>
              <a:gd fmla="val 13295837" name="adj1"/>
              <a:gd fmla="val 19359379" name="adj2"/>
            </a:avLst>
          </a:prstGeom>
          <a:noFill/>
          <a:ln cap="flat" cmpd="sng" w="9525">
            <a:solidFill>
              <a:srgbClr val="0059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89"/>
          <p:cNvSpPr/>
          <p:nvPr/>
        </p:nvSpPr>
        <p:spPr>
          <a:xfrm>
            <a:off x="459450" y="3366950"/>
            <a:ext cx="1463100" cy="14631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598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9" name="Google Shape;1079;p89"/>
          <p:cNvSpPr txBox="1"/>
          <p:nvPr>
            <p:ph idx="1" type="subTitle"/>
          </p:nvPr>
        </p:nvSpPr>
        <p:spPr>
          <a:xfrm>
            <a:off x="457200" y="3835972"/>
            <a:ext cx="1463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0" name="Google Shape;1080;p89"/>
          <p:cNvSpPr txBox="1"/>
          <p:nvPr>
            <p:ph idx="2" type="subTitle"/>
          </p:nvPr>
        </p:nvSpPr>
        <p:spPr>
          <a:xfrm>
            <a:off x="457200" y="701100"/>
            <a:ext cx="4843800" cy="548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sz="14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81" name="Google Shape;1081;p89"/>
          <p:cNvSpPr txBox="1"/>
          <p:nvPr>
            <p:ph type="title"/>
          </p:nvPr>
        </p:nvSpPr>
        <p:spPr>
          <a:xfrm>
            <a:off x="457200" y="277423"/>
            <a:ext cx="8229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82" name="Google Shape;1082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3" name="Google Shape;1083;p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89"/>
          <p:cNvSpPr txBox="1"/>
          <p:nvPr>
            <p:ph idx="3" type="subTitle"/>
          </p:nvPr>
        </p:nvSpPr>
        <p:spPr>
          <a:xfrm>
            <a:off x="2905363" y="4359572"/>
            <a:ext cx="33282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400"/>
              <a:buNone/>
              <a:defRPr b="1" sz="1400">
                <a:solidFill>
                  <a:srgbClr val="00598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400"/>
              <a:buNone/>
              <a:defRPr>
                <a:solidFill>
                  <a:srgbClr val="00598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400"/>
              <a:buNone/>
              <a:defRPr>
                <a:solidFill>
                  <a:srgbClr val="00598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400"/>
              <a:buNone/>
              <a:defRPr>
                <a:solidFill>
                  <a:srgbClr val="00598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400"/>
              <a:buNone/>
              <a:defRPr>
                <a:solidFill>
                  <a:srgbClr val="00598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400"/>
              <a:buNone/>
              <a:defRPr>
                <a:solidFill>
                  <a:srgbClr val="00598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400"/>
              <a:buNone/>
              <a:defRPr>
                <a:solidFill>
                  <a:srgbClr val="00598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400"/>
              <a:buNone/>
              <a:defRPr>
                <a:solidFill>
                  <a:srgbClr val="00598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400"/>
              <a:buNone/>
              <a:defRPr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1085" name="Google Shape;1085;p89"/>
          <p:cNvSpPr/>
          <p:nvPr/>
        </p:nvSpPr>
        <p:spPr>
          <a:xfrm>
            <a:off x="2148681" y="2584396"/>
            <a:ext cx="1463100" cy="14631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598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6" name="Google Shape;1086;p89"/>
          <p:cNvSpPr/>
          <p:nvPr/>
        </p:nvSpPr>
        <p:spPr>
          <a:xfrm>
            <a:off x="3837913" y="1995350"/>
            <a:ext cx="1463100" cy="14631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598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7" name="Google Shape;1087;p89"/>
          <p:cNvSpPr/>
          <p:nvPr/>
        </p:nvSpPr>
        <p:spPr>
          <a:xfrm>
            <a:off x="5527144" y="2584396"/>
            <a:ext cx="1463100" cy="14631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598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8" name="Google Shape;1088;p89"/>
          <p:cNvSpPr/>
          <p:nvPr/>
        </p:nvSpPr>
        <p:spPr>
          <a:xfrm>
            <a:off x="7216376" y="3366950"/>
            <a:ext cx="1463100" cy="14631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598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9" name="Google Shape;1089;p89"/>
          <p:cNvSpPr/>
          <p:nvPr/>
        </p:nvSpPr>
        <p:spPr>
          <a:xfrm>
            <a:off x="916650" y="3088350"/>
            <a:ext cx="548700" cy="548700"/>
          </a:xfrm>
          <a:prstGeom prst="ellipse">
            <a:avLst/>
          </a:prstGeom>
          <a:gradFill>
            <a:gsLst>
              <a:gs pos="0">
                <a:srgbClr val="00395B"/>
              </a:gs>
              <a:gs pos="100000">
                <a:srgbClr val="0099F4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090" name="Google Shape;1090;p89"/>
          <p:cNvSpPr/>
          <p:nvPr/>
        </p:nvSpPr>
        <p:spPr>
          <a:xfrm>
            <a:off x="2605881" y="2305796"/>
            <a:ext cx="548700" cy="548700"/>
          </a:xfrm>
          <a:prstGeom prst="ellipse">
            <a:avLst/>
          </a:prstGeom>
          <a:gradFill>
            <a:gsLst>
              <a:gs pos="0">
                <a:srgbClr val="00395B"/>
              </a:gs>
              <a:gs pos="100000">
                <a:srgbClr val="0099F4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89"/>
          <p:cNvSpPr/>
          <p:nvPr/>
        </p:nvSpPr>
        <p:spPr>
          <a:xfrm>
            <a:off x="4295113" y="1716750"/>
            <a:ext cx="548700" cy="548700"/>
          </a:xfrm>
          <a:prstGeom prst="ellipse">
            <a:avLst/>
          </a:prstGeom>
          <a:gradFill>
            <a:gsLst>
              <a:gs pos="0">
                <a:srgbClr val="00395B"/>
              </a:gs>
              <a:gs pos="100000">
                <a:srgbClr val="0099F4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89"/>
          <p:cNvSpPr/>
          <p:nvPr/>
        </p:nvSpPr>
        <p:spPr>
          <a:xfrm>
            <a:off x="5984344" y="2305796"/>
            <a:ext cx="548700" cy="548700"/>
          </a:xfrm>
          <a:prstGeom prst="ellipse">
            <a:avLst/>
          </a:prstGeom>
          <a:gradFill>
            <a:gsLst>
              <a:gs pos="0">
                <a:srgbClr val="00395B"/>
              </a:gs>
              <a:gs pos="100000">
                <a:srgbClr val="0099F4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89"/>
          <p:cNvSpPr/>
          <p:nvPr/>
        </p:nvSpPr>
        <p:spPr>
          <a:xfrm>
            <a:off x="7673563" y="3088350"/>
            <a:ext cx="548700" cy="548700"/>
          </a:xfrm>
          <a:prstGeom prst="ellipse">
            <a:avLst/>
          </a:prstGeom>
          <a:gradFill>
            <a:gsLst>
              <a:gs pos="0">
                <a:srgbClr val="00395B"/>
              </a:gs>
              <a:gs pos="100000">
                <a:srgbClr val="0099F4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89"/>
          <p:cNvSpPr txBox="1"/>
          <p:nvPr>
            <p:ph idx="4" type="subTitle"/>
          </p:nvPr>
        </p:nvSpPr>
        <p:spPr>
          <a:xfrm>
            <a:off x="7216400" y="3835972"/>
            <a:ext cx="1463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5" name="Google Shape;1095;p89"/>
          <p:cNvSpPr txBox="1"/>
          <p:nvPr>
            <p:ph idx="5" type="subTitle"/>
          </p:nvPr>
        </p:nvSpPr>
        <p:spPr>
          <a:xfrm>
            <a:off x="2147550" y="3029597"/>
            <a:ext cx="1463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6" name="Google Shape;1096;p89"/>
          <p:cNvSpPr txBox="1"/>
          <p:nvPr>
            <p:ph idx="6" type="subTitle"/>
          </p:nvPr>
        </p:nvSpPr>
        <p:spPr>
          <a:xfrm>
            <a:off x="5527150" y="3029597"/>
            <a:ext cx="1463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7" name="Google Shape;1097;p89"/>
          <p:cNvSpPr txBox="1"/>
          <p:nvPr>
            <p:ph idx="7" type="subTitle"/>
          </p:nvPr>
        </p:nvSpPr>
        <p:spPr>
          <a:xfrm>
            <a:off x="3837913" y="2440560"/>
            <a:ext cx="1463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liverables Layout">
  <p:cSld name="TITLE_AND_BODY_1_1_1_1_1"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90"/>
          <p:cNvSpPr txBox="1"/>
          <p:nvPr>
            <p:ph type="title"/>
          </p:nvPr>
        </p:nvSpPr>
        <p:spPr>
          <a:xfrm>
            <a:off x="457200" y="277423"/>
            <a:ext cx="8229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0" name="Google Shape;1100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1" name="Google Shape;1101;p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90"/>
          <p:cNvSpPr/>
          <p:nvPr/>
        </p:nvSpPr>
        <p:spPr>
          <a:xfrm>
            <a:off x="459450" y="1033275"/>
            <a:ext cx="2577300" cy="20472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91425" lIns="137150" spcFirstLastPara="1" rIns="91425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3" name="Google Shape;1103;p90"/>
          <p:cNvSpPr/>
          <p:nvPr/>
        </p:nvSpPr>
        <p:spPr>
          <a:xfrm>
            <a:off x="2840400" y="869465"/>
            <a:ext cx="393600" cy="3936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90"/>
          <p:cNvSpPr/>
          <p:nvPr/>
        </p:nvSpPr>
        <p:spPr>
          <a:xfrm>
            <a:off x="3283350" y="1033275"/>
            <a:ext cx="2577300" cy="20472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91425" lIns="137150" spcFirstLastPara="1" rIns="91425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5" name="Google Shape;1105;p90"/>
          <p:cNvSpPr/>
          <p:nvPr/>
        </p:nvSpPr>
        <p:spPr>
          <a:xfrm>
            <a:off x="6107250" y="1033275"/>
            <a:ext cx="2577300" cy="20472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91425" lIns="137150" spcFirstLastPara="1" rIns="91425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6" name="Google Shape;1106;p90"/>
          <p:cNvSpPr/>
          <p:nvPr/>
        </p:nvSpPr>
        <p:spPr>
          <a:xfrm>
            <a:off x="8490000" y="869465"/>
            <a:ext cx="393600" cy="3936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90"/>
          <p:cNvSpPr/>
          <p:nvPr/>
        </p:nvSpPr>
        <p:spPr>
          <a:xfrm>
            <a:off x="5665200" y="869465"/>
            <a:ext cx="393600" cy="3936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90"/>
          <p:cNvSpPr/>
          <p:nvPr/>
        </p:nvSpPr>
        <p:spPr>
          <a:xfrm>
            <a:off x="459450" y="3421530"/>
            <a:ext cx="2577300" cy="1439400"/>
          </a:xfrm>
          <a:prstGeom prst="roundRect">
            <a:avLst>
              <a:gd fmla="val 11143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91425" lIns="137150" spcFirstLastPara="1" rIns="91425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9" name="Google Shape;1109;p90"/>
          <p:cNvSpPr/>
          <p:nvPr/>
        </p:nvSpPr>
        <p:spPr>
          <a:xfrm>
            <a:off x="2840400" y="3228305"/>
            <a:ext cx="393600" cy="3936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90"/>
          <p:cNvSpPr/>
          <p:nvPr/>
        </p:nvSpPr>
        <p:spPr>
          <a:xfrm>
            <a:off x="3283350" y="3421530"/>
            <a:ext cx="5403600" cy="1439400"/>
          </a:xfrm>
          <a:prstGeom prst="roundRect">
            <a:avLst>
              <a:gd fmla="val 11143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91425" lIns="137150" spcFirstLastPara="1" rIns="91425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1" name="Google Shape;1111;p90"/>
          <p:cNvSpPr/>
          <p:nvPr/>
        </p:nvSpPr>
        <p:spPr>
          <a:xfrm>
            <a:off x="8490000" y="3228305"/>
            <a:ext cx="393600" cy="3936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90"/>
          <p:cNvSpPr txBox="1"/>
          <p:nvPr>
            <p:ph idx="1" type="subTitle"/>
          </p:nvPr>
        </p:nvSpPr>
        <p:spPr>
          <a:xfrm>
            <a:off x="459450" y="1158977"/>
            <a:ext cx="2577300" cy="3177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b="1" sz="13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3" name="Google Shape;1113;p90"/>
          <p:cNvSpPr txBox="1"/>
          <p:nvPr>
            <p:ph idx="2" type="body"/>
          </p:nvPr>
        </p:nvSpPr>
        <p:spPr>
          <a:xfrm>
            <a:off x="459450" y="1445325"/>
            <a:ext cx="2577300" cy="16353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 sz="1000"/>
            </a:lvl1pPr>
            <a:lvl2pPr indent="-285750" lvl="1" marL="914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34950" lvl="2" marL="1371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00"/>
              <a:buChar char="■"/>
              <a:defRPr sz="100"/>
            </a:lvl9pPr>
          </a:lstStyle>
          <a:p/>
        </p:txBody>
      </p:sp>
      <p:sp>
        <p:nvSpPr>
          <p:cNvPr id="1114" name="Google Shape;1114;p90"/>
          <p:cNvSpPr txBox="1"/>
          <p:nvPr>
            <p:ph idx="3" type="subTitle"/>
          </p:nvPr>
        </p:nvSpPr>
        <p:spPr>
          <a:xfrm>
            <a:off x="3283350" y="1158977"/>
            <a:ext cx="2577300" cy="3177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b="1" sz="13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5" name="Google Shape;1115;p90"/>
          <p:cNvSpPr txBox="1"/>
          <p:nvPr>
            <p:ph idx="4" type="body"/>
          </p:nvPr>
        </p:nvSpPr>
        <p:spPr>
          <a:xfrm>
            <a:off x="3283350" y="1445325"/>
            <a:ext cx="2577300" cy="16353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 sz="1000"/>
            </a:lvl1pPr>
            <a:lvl2pPr indent="-285750" lvl="1" marL="914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34950" lvl="2" marL="1371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00"/>
              <a:buChar char="■"/>
              <a:defRPr sz="100"/>
            </a:lvl9pPr>
          </a:lstStyle>
          <a:p/>
        </p:txBody>
      </p:sp>
      <p:sp>
        <p:nvSpPr>
          <p:cNvPr id="1116" name="Google Shape;1116;p90"/>
          <p:cNvSpPr txBox="1"/>
          <p:nvPr>
            <p:ph idx="5" type="subTitle"/>
          </p:nvPr>
        </p:nvSpPr>
        <p:spPr>
          <a:xfrm>
            <a:off x="6107250" y="1158977"/>
            <a:ext cx="2577300" cy="3177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b="1" sz="13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7" name="Google Shape;1117;p90"/>
          <p:cNvSpPr txBox="1"/>
          <p:nvPr>
            <p:ph idx="6" type="body"/>
          </p:nvPr>
        </p:nvSpPr>
        <p:spPr>
          <a:xfrm>
            <a:off x="6107250" y="1445325"/>
            <a:ext cx="2577300" cy="16353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 sz="1000"/>
            </a:lvl1pPr>
            <a:lvl2pPr indent="-285750" lvl="1" marL="914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34950" lvl="2" marL="1371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00"/>
              <a:buChar char="■"/>
              <a:defRPr sz="100"/>
            </a:lvl9pPr>
          </a:lstStyle>
          <a:p/>
        </p:txBody>
      </p:sp>
      <p:sp>
        <p:nvSpPr>
          <p:cNvPr id="1118" name="Google Shape;1118;p90"/>
          <p:cNvSpPr txBox="1"/>
          <p:nvPr>
            <p:ph idx="7" type="subTitle"/>
          </p:nvPr>
        </p:nvSpPr>
        <p:spPr>
          <a:xfrm>
            <a:off x="459450" y="3536952"/>
            <a:ext cx="2577300" cy="3177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b="1" sz="13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9" name="Google Shape;1119;p90"/>
          <p:cNvSpPr txBox="1"/>
          <p:nvPr>
            <p:ph idx="8" type="body"/>
          </p:nvPr>
        </p:nvSpPr>
        <p:spPr>
          <a:xfrm>
            <a:off x="459450" y="3823300"/>
            <a:ext cx="2577300" cy="10377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 sz="1000"/>
            </a:lvl1pPr>
            <a:lvl2pPr indent="-285750" lvl="1" marL="914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34950" lvl="2" marL="1371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00"/>
              <a:buChar char="■"/>
              <a:defRPr sz="100"/>
            </a:lvl9pPr>
          </a:lstStyle>
          <a:p/>
        </p:txBody>
      </p:sp>
      <p:sp>
        <p:nvSpPr>
          <p:cNvPr id="1120" name="Google Shape;1120;p90"/>
          <p:cNvSpPr txBox="1"/>
          <p:nvPr>
            <p:ph idx="9" type="subTitle"/>
          </p:nvPr>
        </p:nvSpPr>
        <p:spPr>
          <a:xfrm>
            <a:off x="3313475" y="3536952"/>
            <a:ext cx="2577300" cy="3177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b="1" sz="13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1" name="Google Shape;1121;p90"/>
          <p:cNvSpPr txBox="1"/>
          <p:nvPr>
            <p:ph idx="13" type="body"/>
          </p:nvPr>
        </p:nvSpPr>
        <p:spPr>
          <a:xfrm>
            <a:off x="3313475" y="3823300"/>
            <a:ext cx="2577300" cy="10377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 sz="1000"/>
            </a:lvl1pPr>
            <a:lvl2pPr indent="-285750" lvl="1" marL="914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34950" lvl="2" marL="1371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00"/>
              <a:buChar char="■"/>
              <a:defRPr sz="100"/>
            </a:lvl9pPr>
          </a:lstStyle>
          <a:p/>
        </p:txBody>
      </p:sp>
      <p:sp>
        <p:nvSpPr>
          <p:cNvPr id="1122" name="Google Shape;1122;p90"/>
          <p:cNvSpPr txBox="1"/>
          <p:nvPr>
            <p:ph idx="14" type="body"/>
          </p:nvPr>
        </p:nvSpPr>
        <p:spPr>
          <a:xfrm>
            <a:off x="6107250" y="3823300"/>
            <a:ext cx="2577300" cy="10377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 sz="1000"/>
            </a:lvl1pPr>
            <a:lvl2pPr indent="-285750" lvl="1" marL="914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34950" lvl="2" marL="1371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00"/>
              <a:buChar char="■"/>
              <a:defRPr sz="100"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91"/>
          <p:cNvSpPr txBox="1"/>
          <p:nvPr>
            <p:ph idx="1" type="body"/>
          </p:nvPr>
        </p:nvSpPr>
        <p:spPr>
          <a:xfrm>
            <a:off x="457200" y="1152475"/>
            <a:ext cx="38544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25" name="Google Shape;1125;p91"/>
          <p:cNvSpPr txBox="1"/>
          <p:nvPr>
            <p:ph idx="2" type="body"/>
          </p:nvPr>
        </p:nvSpPr>
        <p:spPr>
          <a:xfrm>
            <a:off x="4832400" y="1152475"/>
            <a:ext cx="38544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26" name="Google Shape;1126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7" name="Google Shape;1127;p91"/>
          <p:cNvSpPr txBox="1"/>
          <p:nvPr>
            <p:ph type="title"/>
          </p:nvPr>
        </p:nvSpPr>
        <p:spPr>
          <a:xfrm>
            <a:off x="457200" y="277423"/>
            <a:ext cx="8229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128" name="Google Shape;1128;p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ird_GreenTeal">
  <p:cSld name="TITLE_AND_BODY_3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 rotWithShape="1">
          <a:blip r:embed="rId2">
            <a:alphaModFix/>
          </a:blip>
          <a:srcRect b="0" l="39025" r="8136" t="0"/>
          <a:stretch/>
        </p:blipFill>
        <p:spPr>
          <a:xfrm>
            <a:off x="0" y="0"/>
            <a:ext cx="27177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/>
          <p:nvPr/>
        </p:nvSpPr>
        <p:spPr>
          <a:xfrm>
            <a:off x="-12" y="0"/>
            <a:ext cx="2717700" cy="5143500"/>
          </a:xfrm>
          <a:prstGeom prst="rect">
            <a:avLst/>
          </a:prstGeom>
          <a:gradFill>
            <a:gsLst>
              <a:gs pos="0">
                <a:srgbClr val="0079C1">
                  <a:alpha val="76470"/>
                </a:srgbClr>
              </a:gs>
              <a:gs pos="100000">
                <a:srgbClr val="00C1A8">
                  <a:alpha val="8745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" name="Google Shape;4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0"/>
          <p:cNvSpPr txBox="1"/>
          <p:nvPr>
            <p:ph type="title"/>
          </p:nvPr>
        </p:nvSpPr>
        <p:spPr>
          <a:xfrm>
            <a:off x="456025" y="2055250"/>
            <a:ext cx="19524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tillium Web"/>
              <a:buNone/>
              <a:defRPr b="1" sz="27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46" name="Google Shape;46;p10"/>
          <p:cNvSpPr txBox="1"/>
          <p:nvPr>
            <p:ph idx="2" type="title"/>
          </p:nvPr>
        </p:nvSpPr>
        <p:spPr>
          <a:xfrm>
            <a:off x="3218688" y="274320"/>
            <a:ext cx="402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92"/>
          <p:cNvSpPr/>
          <p:nvPr/>
        </p:nvSpPr>
        <p:spPr>
          <a:xfrm>
            <a:off x="5069700" y="1444000"/>
            <a:ext cx="3617100" cy="32193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91425" lIns="182875" spcFirstLastPara="1" rIns="91425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1" name="Google Shape;1131;p92"/>
          <p:cNvSpPr txBox="1"/>
          <p:nvPr>
            <p:ph idx="1" type="body"/>
          </p:nvPr>
        </p:nvSpPr>
        <p:spPr>
          <a:xfrm>
            <a:off x="5331796" y="2116071"/>
            <a:ext cx="3136500" cy="2294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2" name="Google Shape;1132;p92"/>
          <p:cNvSpPr txBox="1"/>
          <p:nvPr>
            <p:ph idx="2" type="body"/>
          </p:nvPr>
        </p:nvSpPr>
        <p:spPr>
          <a:xfrm>
            <a:off x="5331799" y="1697050"/>
            <a:ext cx="3136500" cy="293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Char char="●"/>
              <a:defRPr b="1" sz="1500">
                <a:solidFill>
                  <a:schemeClr val="accent3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3" name="Google Shape;1133;p92"/>
          <p:cNvSpPr/>
          <p:nvPr/>
        </p:nvSpPr>
        <p:spPr>
          <a:xfrm>
            <a:off x="457200" y="1444000"/>
            <a:ext cx="3617100" cy="32193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91425" lIns="182875" spcFirstLastPara="1" rIns="91425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4" name="Google Shape;1134;p92"/>
          <p:cNvSpPr txBox="1"/>
          <p:nvPr>
            <p:ph idx="3" type="body"/>
          </p:nvPr>
        </p:nvSpPr>
        <p:spPr>
          <a:xfrm>
            <a:off x="719296" y="2116071"/>
            <a:ext cx="3136500" cy="2294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5" name="Google Shape;1135;p92"/>
          <p:cNvSpPr txBox="1"/>
          <p:nvPr>
            <p:ph idx="4" type="body"/>
          </p:nvPr>
        </p:nvSpPr>
        <p:spPr>
          <a:xfrm>
            <a:off x="719299" y="1697050"/>
            <a:ext cx="3136500" cy="293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Char char="●"/>
              <a:defRPr b="1" sz="1500">
                <a:solidFill>
                  <a:schemeClr val="accent3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6" name="Google Shape;1136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7" name="Google Shape;1137;p92"/>
          <p:cNvSpPr txBox="1"/>
          <p:nvPr>
            <p:ph type="title"/>
          </p:nvPr>
        </p:nvSpPr>
        <p:spPr>
          <a:xfrm>
            <a:off x="457200" y="277423"/>
            <a:ext cx="8229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138" name="Google Shape;1138;p9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Google Shape;1139;p92"/>
          <p:cNvSpPr/>
          <p:nvPr/>
        </p:nvSpPr>
        <p:spPr>
          <a:xfrm>
            <a:off x="8195275" y="1119525"/>
            <a:ext cx="728400" cy="728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92"/>
          <p:cNvSpPr/>
          <p:nvPr/>
        </p:nvSpPr>
        <p:spPr>
          <a:xfrm>
            <a:off x="3701775" y="1119525"/>
            <a:ext cx="728400" cy="728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3 columns">
  <p:cSld name="TITLE_AND_TWO_COLUMNS_1_1"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93"/>
          <p:cNvSpPr/>
          <p:nvPr/>
        </p:nvSpPr>
        <p:spPr>
          <a:xfrm>
            <a:off x="459450" y="1568825"/>
            <a:ext cx="2543700" cy="3249600"/>
          </a:xfrm>
          <a:prstGeom prst="roundRect">
            <a:avLst>
              <a:gd fmla="val 3754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91425" lIns="91425" spcFirstLastPara="1" rIns="91425" wrap="square" tIns="1097275">
            <a:noAutofit/>
          </a:bodyPr>
          <a:lstStyle/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10160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3" name="Google Shape;1143;p93"/>
          <p:cNvSpPr txBox="1"/>
          <p:nvPr>
            <p:ph idx="1" type="body"/>
          </p:nvPr>
        </p:nvSpPr>
        <p:spPr>
          <a:xfrm>
            <a:off x="459450" y="2616050"/>
            <a:ext cx="2543700" cy="19941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44" name="Google Shape;1144;p93"/>
          <p:cNvSpPr txBox="1"/>
          <p:nvPr>
            <p:ph type="title"/>
          </p:nvPr>
        </p:nvSpPr>
        <p:spPr>
          <a:xfrm>
            <a:off x="457200" y="277423"/>
            <a:ext cx="8229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5" name="Google Shape;1145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46" name="Google Shape;1146;p9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93"/>
          <p:cNvSpPr/>
          <p:nvPr/>
        </p:nvSpPr>
        <p:spPr>
          <a:xfrm>
            <a:off x="459450" y="1568825"/>
            <a:ext cx="2543700" cy="896400"/>
          </a:xfrm>
          <a:prstGeom prst="round2SameRect">
            <a:avLst>
              <a:gd fmla="val 8866" name="adj1"/>
              <a:gd fmla="val 0" name="adj2"/>
            </a:avLst>
          </a:prstGeom>
          <a:solidFill>
            <a:srgbClr val="00395B"/>
          </a:solidFill>
          <a:ln>
            <a:noFill/>
          </a:ln>
        </p:spPr>
        <p:txBody>
          <a:bodyPr anchorCtr="0" anchor="ctr" bIns="91425" lIns="91425" spcFirstLastPara="1" rIns="91425" wrap="square" tIns="365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148" name="Google Shape;1148;p93"/>
          <p:cNvSpPr/>
          <p:nvPr/>
        </p:nvSpPr>
        <p:spPr>
          <a:xfrm>
            <a:off x="1367100" y="1221050"/>
            <a:ext cx="728400" cy="728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93"/>
          <p:cNvSpPr/>
          <p:nvPr/>
        </p:nvSpPr>
        <p:spPr>
          <a:xfrm>
            <a:off x="3300150" y="1568825"/>
            <a:ext cx="2543700" cy="3249600"/>
          </a:xfrm>
          <a:prstGeom prst="roundRect">
            <a:avLst>
              <a:gd fmla="val 4356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91425" lIns="91425" spcFirstLastPara="1" rIns="91425" wrap="square" tIns="1097275">
            <a:noAutofit/>
          </a:bodyPr>
          <a:lstStyle/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10160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0" name="Google Shape;1150;p93"/>
          <p:cNvSpPr/>
          <p:nvPr/>
        </p:nvSpPr>
        <p:spPr>
          <a:xfrm>
            <a:off x="3300150" y="1568825"/>
            <a:ext cx="2543700" cy="896400"/>
          </a:xfrm>
          <a:prstGeom prst="round2SameRect">
            <a:avLst>
              <a:gd fmla="val 11688" name="adj1"/>
              <a:gd fmla="val 0" name="adj2"/>
            </a:avLst>
          </a:prstGeom>
          <a:solidFill>
            <a:srgbClr val="0079C1"/>
          </a:solidFill>
          <a:ln>
            <a:noFill/>
          </a:ln>
        </p:spPr>
        <p:txBody>
          <a:bodyPr anchorCtr="0" anchor="ctr" bIns="91425" lIns="91425" spcFirstLastPara="1" rIns="91425" wrap="square" tIns="365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151" name="Google Shape;1151;p93"/>
          <p:cNvSpPr/>
          <p:nvPr/>
        </p:nvSpPr>
        <p:spPr>
          <a:xfrm>
            <a:off x="4207800" y="1221050"/>
            <a:ext cx="728400" cy="728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93"/>
          <p:cNvSpPr/>
          <p:nvPr/>
        </p:nvSpPr>
        <p:spPr>
          <a:xfrm>
            <a:off x="6140850" y="1568825"/>
            <a:ext cx="2543700" cy="3249600"/>
          </a:xfrm>
          <a:prstGeom prst="roundRect">
            <a:avLst>
              <a:gd fmla="val 4957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91425" lIns="91425" spcFirstLastPara="1" rIns="91425" wrap="square" tIns="1097275">
            <a:noAutofit/>
          </a:bodyPr>
          <a:lstStyle/>
          <a:p>
            <a:pPr indent="0" lvl="0" marL="101600" rtl="0" algn="l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3" name="Google Shape;1153;p93"/>
          <p:cNvSpPr/>
          <p:nvPr/>
        </p:nvSpPr>
        <p:spPr>
          <a:xfrm>
            <a:off x="6140850" y="1568825"/>
            <a:ext cx="2543700" cy="896400"/>
          </a:xfrm>
          <a:prstGeom prst="round2SameRect">
            <a:avLst>
              <a:gd fmla="val 9984" name="adj1"/>
              <a:gd fmla="val 0" name="adj2"/>
            </a:avLst>
          </a:prstGeom>
          <a:solidFill>
            <a:srgbClr val="28AFFF"/>
          </a:solidFill>
          <a:ln>
            <a:noFill/>
          </a:ln>
        </p:spPr>
        <p:txBody>
          <a:bodyPr anchorCtr="0" anchor="ctr" bIns="91425" lIns="91425" spcFirstLastPara="1" rIns="91425" wrap="square" tIns="365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154" name="Google Shape;1154;p93"/>
          <p:cNvSpPr/>
          <p:nvPr/>
        </p:nvSpPr>
        <p:spPr>
          <a:xfrm>
            <a:off x="7048500" y="1221050"/>
            <a:ext cx="728400" cy="728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93"/>
          <p:cNvSpPr txBox="1"/>
          <p:nvPr>
            <p:ph idx="2" type="subTitle"/>
          </p:nvPr>
        </p:nvSpPr>
        <p:spPr>
          <a:xfrm>
            <a:off x="459450" y="1990450"/>
            <a:ext cx="2543700" cy="3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1156" name="Google Shape;1156;p93"/>
          <p:cNvSpPr txBox="1"/>
          <p:nvPr>
            <p:ph idx="3" type="subTitle"/>
          </p:nvPr>
        </p:nvSpPr>
        <p:spPr>
          <a:xfrm>
            <a:off x="3300150" y="1990450"/>
            <a:ext cx="2543700" cy="3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1157" name="Google Shape;1157;p93"/>
          <p:cNvSpPr txBox="1"/>
          <p:nvPr>
            <p:ph idx="4" type="subTitle"/>
          </p:nvPr>
        </p:nvSpPr>
        <p:spPr>
          <a:xfrm>
            <a:off x="6140850" y="1990450"/>
            <a:ext cx="2543700" cy="3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200"/>
              <a:buNone/>
              <a:defRPr b="1" sz="12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1158" name="Google Shape;1158;p93"/>
          <p:cNvSpPr txBox="1"/>
          <p:nvPr>
            <p:ph idx="5" type="body"/>
          </p:nvPr>
        </p:nvSpPr>
        <p:spPr>
          <a:xfrm>
            <a:off x="3300150" y="2616050"/>
            <a:ext cx="2543700" cy="19941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59" name="Google Shape;1159;p93"/>
          <p:cNvSpPr txBox="1"/>
          <p:nvPr>
            <p:ph idx="6" type="body"/>
          </p:nvPr>
        </p:nvSpPr>
        <p:spPr>
          <a:xfrm>
            <a:off x="6140850" y="2616050"/>
            <a:ext cx="2543700" cy="19941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ccess Story Layout ">
  <p:cSld name="TITLE_AND_TWO_COLUMNS_1_1_1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94"/>
          <p:cNvSpPr/>
          <p:nvPr/>
        </p:nvSpPr>
        <p:spPr>
          <a:xfrm>
            <a:off x="3198055" y="3816043"/>
            <a:ext cx="5376600" cy="1047600"/>
          </a:xfrm>
          <a:prstGeom prst="roundRect">
            <a:avLst>
              <a:gd fmla="val 17624" name="adj"/>
            </a:avLst>
          </a:prstGeom>
          <a:solidFill>
            <a:srgbClr val="D6EDFB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1005825" spcFirstLastPara="1" rIns="18287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2" name="Google Shape;1162;p94"/>
          <p:cNvSpPr txBox="1"/>
          <p:nvPr>
            <p:ph idx="1" type="subTitle"/>
          </p:nvPr>
        </p:nvSpPr>
        <p:spPr>
          <a:xfrm>
            <a:off x="3278701" y="4450650"/>
            <a:ext cx="1205100" cy="3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1163" name="Google Shape;1163;p94"/>
          <p:cNvSpPr txBox="1"/>
          <p:nvPr>
            <p:ph idx="2" type="subTitle"/>
          </p:nvPr>
        </p:nvSpPr>
        <p:spPr>
          <a:xfrm>
            <a:off x="4611951" y="4450650"/>
            <a:ext cx="1205100" cy="3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1164" name="Google Shape;1164;p94"/>
          <p:cNvSpPr txBox="1"/>
          <p:nvPr>
            <p:ph idx="3" type="subTitle"/>
          </p:nvPr>
        </p:nvSpPr>
        <p:spPr>
          <a:xfrm>
            <a:off x="5955676" y="4450650"/>
            <a:ext cx="1205100" cy="3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1165" name="Google Shape;1165;p94"/>
          <p:cNvSpPr txBox="1"/>
          <p:nvPr>
            <p:ph idx="4" type="subTitle"/>
          </p:nvPr>
        </p:nvSpPr>
        <p:spPr>
          <a:xfrm>
            <a:off x="7299401" y="4450650"/>
            <a:ext cx="1205100" cy="3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1166" name="Google Shape;1166;p94"/>
          <p:cNvSpPr txBox="1"/>
          <p:nvPr>
            <p:ph type="title"/>
          </p:nvPr>
        </p:nvSpPr>
        <p:spPr>
          <a:xfrm>
            <a:off x="457200" y="277425"/>
            <a:ext cx="41472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7" name="Google Shape;1167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68" name="Google Shape;1168;p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94"/>
          <p:cNvSpPr/>
          <p:nvPr/>
        </p:nvSpPr>
        <p:spPr>
          <a:xfrm>
            <a:off x="3198050" y="701243"/>
            <a:ext cx="5376600" cy="1843500"/>
          </a:xfrm>
          <a:prstGeom prst="roundRect">
            <a:avLst>
              <a:gd fmla="val 9562" name="adj"/>
            </a:avLst>
          </a:prstGeom>
          <a:solidFill>
            <a:srgbClr val="1C9DE9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400" spcFirstLastPara="1" rIns="18287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0" name="Google Shape;1170;p94"/>
          <p:cNvSpPr/>
          <p:nvPr/>
        </p:nvSpPr>
        <p:spPr>
          <a:xfrm rot="-5400000">
            <a:off x="2638250" y="1261808"/>
            <a:ext cx="1842000" cy="722400"/>
          </a:xfrm>
          <a:prstGeom prst="round2SameRect">
            <a:avLst>
              <a:gd fmla="val 16244" name="adj1"/>
              <a:gd fmla="val 0" name="adj2"/>
            </a:avLst>
          </a:prstGeom>
          <a:solidFill>
            <a:srgbClr val="1C9DE9"/>
          </a:solidFill>
          <a:ln>
            <a:noFill/>
          </a:ln>
          <a:effectLst>
            <a:outerShdw blurRad="200025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171" name="Google Shape;1171;p94"/>
          <p:cNvSpPr/>
          <p:nvPr/>
        </p:nvSpPr>
        <p:spPr>
          <a:xfrm>
            <a:off x="3198000" y="2469636"/>
            <a:ext cx="5376600" cy="1854900"/>
          </a:xfrm>
          <a:prstGeom prst="roundRect">
            <a:avLst>
              <a:gd fmla="val 9562" name="adj"/>
            </a:avLst>
          </a:prstGeom>
          <a:solidFill>
            <a:srgbClr val="79C5F2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400" spcFirstLastPara="1" rIns="18287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2" name="Google Shape;1172;p94"/>
          <p:cNvSpPr/>
          <p:nvPr/>
        </p:nvSpPr>
        <p:spPr>
          <a:xfrm rot="-5400000">
            <a:off x="2632350" y="3035887"/>
            <a:ext cx="1853700" cy="722400"/>
          </a:xfrm>
          <a:prstGeom prst="round2SameRect">
            <a:avLst>
              <a:gd fmla="val 16244" name="adj1"/>
              <a:gd fmla="val 0" name="adj2"/>
            </a:avLst>
          </a:prstGeom>
          <a:solidFill>
            <a:srgbClr val="79C5F2"/>
          </a:solidFill>
          <a:ln>
            <a:noFill/>
          </a:ln>
          <a:effectLst>
            <a:outerShdw blurRad="200025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94"/>
          <p:cNvSpPr/>
          <p:nvPr/>
        </p:nvSpPr>
        <p:spPr>
          <a:xfrm rot="-5400000">
            <a:off x="8397306" y="552343"/>
            <a:ext cx="331800" cy="3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174" name="Google Shape;1174;p94"/>
          <p:cNvSpPr/>
          <p:nvPr/>
        </p:nvSpPr>
        <p:spPr>
          <a:xfrm rot="-5400000">
            <a:off x="8397306" y="2302557"/>
            <a:ext cx="331800" cy="3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175" name="Google Shape;1175;p94"/>
          <p:cNvSpPr/>
          <p:nvPr/>
        </p:nvSpPr>
        <p:spPr>
          <a:xfrm>
            <a:off x="478137" y="1922431"/>
            <a:ext cx="1961700" cy="2941200"/>
          </a:xfrm>
          <a:prstGeom prst="roundRect">
            <a:avLst>
              <a:gd fmla="val 9617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1005825" spcFirstLastPara="1" rIns="18287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6" name="Google Shape;1176;p94"/>
          <p:cNvSpPr/>
          <p:nvPr/>
        </p:nvSpPr>
        <p:spPr>
          <a:xfrm>
            <a:off x="474550" y="1922443"/>
            <a:ext cx="1961700" cy="744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598E"/>
              </a:solidFill>
            </a:endParaRPr>
          </a:p>
        </p:txBody>
      </p:sp>
      <p:sp>
        <p:nvSpPr>
          <p:cNvPr id="1177" name="Google Shape;1177;p94"/>
          <p:cNvSpPr/>
          <p:nvPr/>
        </p:nvSpPr>
        <p:spPr>
          <a:xfrm rot="-5400000">
            <a:off x="2272551" y="1775905"/>
            <a:ext cx="331800" cy="3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178" name="Google Shape;1178;p94"/>
          <p:cNvSpPr/>
          <p:nvPr/>
        </p:nvSpPr>
        <p:spPr>
          <a:xfrm rot="-5400000">
            <a:off x="8397306" y="4158934"/>
            <a:ext cx="331800" cy="331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179" name="Google Shape;1179;p94"/>
          <p:cNvSpPr txBox="1"/>
          <p:nvPr>
            <p:ph idx="5" type="body"/>
          </p:nvPr>
        </p:nvSpPr>
        <p:spPr>
          <a:xfrm>
            <a:off x="478125" y="2773425"/>
            <a:ext cx="1961700" cy="18549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Autofit/>
          </a:bodyPr>
          <a:lstStyle>
            <a:lvl1pPr indent="-2857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Char char="●"/>
              <a:defRPr sz="900">
                <a:solidFill>
                  <a:srgbClr val="00598E"/>
                </a:solidFill>
              </a:defRPr>
            </a:lvl1pPr>
            <a:lvl2pPr indent="-28575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598E"/>
              </a:buClr>
              <a:buSzPts val="900"/>
              <a:buChar char="○"/>
              <a:defRPr sz="900">
                <a:solidFill>
                  <a:srgbClr val="00598E"/>
                </a:solidFill>
              </a:defRPr>
            </a:lvl2pPr>
            <a:lvl3pPr indent="-28575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598E"/>
              </a:buClr>
              <a:buSzPts val="900"/>
              <a:buChar char="■"/>
              <a:defRPr sz="900">
                <a:solidFill>
                  <a:srgbClr val="00598E"/>
                </a:solidFill>
              </a:defRPr>
            </a:lvl3pPr>
            <a:lvl4pPr indent="-28575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598E"/>
              </a:buClr>
              <a:buSzPts val="900"/>
              <a:buChar char="●"/>
              <a:defRPr sz="900">
                <a:solidFill>
                  <a:srgbClr val="00598E"/>
                </a:solidFill>
              </a:defRPr>
            </a:lvl4pPr>
            <a:lvl5pPr indent="-28575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598E"/>
              </a:buClr>
              <a:buSzPts val="900"/>
              <a:buChar char="○"/>
              <a:defRPr sz="900">
                <a:solidFill>
                  <a:srgbClr val="00598E"/>
                </a:solidFill>
              </a:defRPr>
            </a:lvl5pPr>
            <a:lvl6pPr indent="-28575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598E"/>
              </a:buClr>
              <a:buSzPts val="900"/>
              <a:buChar char="■"/>
              <a:defRPr sz="900">
                <a:solidFill>
                  <a:srgbClr val="00598E"/>
                </a:solidFill>
              </a:defRPr>
            </a:lvl6pPr>
            <a:lvl7pPr indent="-28575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598E"/>
              </a:buClr>
              <a:buSzPts val="900"/>
              <a:buChar char="●"/>
              <a:defRPr sz="900">
                <a:solidFill>
                  <a:srgbClr val="00598E"/>
                </a:solidFill>
              </a:defRPr>
            </a:lvl7pPr>
            <a:lvl8pPr indent="-28575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598E"/>
              </a:buClr>
              <a:buSzPts val="900"/>
              <a:buChar char="○"/>
              <a:defRPr sz="900">
                <a:solidFill>
                  <a:srgbClr val="00598E"/>
                </a:solidFill>
              </a:defRPr>
            </a:lvl8pPr>
            <a:lvl9pPr indent="-285750" lvl="8" marL="41148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598E"/>
              </a:buClr>
              <a:buSzPts val="900"/>
              <a:buChar char="■"/>
              <a:defRPr sz="9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1180" name="Google Shape;1180;p94"/>
          <p:cNvSpPr txBox="1"/>
          <p:nvPr>
            <p:ph idx="6" type="body"/>
          </p:nvPr>
        </p:nvSpPr>
        <p:spPr>
          <a:xfrm>
            <a:off x="4085475" y="922400"/>
            <a:ext cx="4311900" cy="13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54000" lvl="1" marL="914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"/>
              <a:buChar char="○"/>
              <a:defRPr sz="400">
                <a:solidFill>
                  <a:schemeClr val="lt1"/>
                </a:solidFill>
              </a:defRPr>
            </a:lvl2pPr>
            <a:lvl3pPr indent="-254000" lvl="2" marL="1371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"/>
              <a:buChar char="■"/>
              <a:defRPr sz="400">
                <a:solidFill>
                  <a:schemeClr val="lt1"/>
                </a:solidFill>
              </a:defRPr>
            </a:lvl3pPr>
            <a:lvl4pPr indent="-254000" lvl="3" marL="1828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"/>
              <a:buChar char="●"/>
              <a:defRPr sz="400">
                <a:solidFill>
                  <a:schemeClr val="lt1"/>
                </a:solidFill>
              </a:defRPr>
            </a:lvl4pPr>
            <a:lvl5pPr indent="-254000" lvl="4" marL="22860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"/>
              <a:buChar char="○"/>
              <a:defRPr sz="400">
                <a:solidFill>
                  <a:schemeClr val="lt1"/>
                </a:solidFill>
              </a:defRPr>
            </a:lvl5pPr>
            <a:lvl6pPr indent="-254000" lvl="5" marL="2743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"/>
              <a:buChar char="■"/>
              <a:defRPr sz="400">
                <a:solidFill>
                  <a:schemeClr val="lt1"/>
                </a:solidFill>
              </a:defRPr>
            </a:lvl6pPr>
            <a:lvl7pPr indent="-254000" lvl="6" marL="3200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"/>
              <a:buChar char="●"/>
              <a:defRPr sz="400">
                <a:solidFill>
                  <a:schemeClr val="lt1"/>
                </a:solidFill>
              </a:defRPr>
            </a:lvl7pPr>
            <a:lvl8pPr indent="-254000" lvl="7" marL="3657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"/>
              <a:buChar char="○"/>
              <a:defRPr sz="400">
                <a:solidFill>
                  <a:schemeClr val="lt1"/>
                </a:solidFill>
              </a:defRPr>
            </a:lvl8pPr>
            <a:lvl9pPr indent="-254000" lvl="8" marL="41148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ts val="400"/>
              <a:buChar char="■"/>
              <a:defRPr sz="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1" name="Google Shape;1181;p94"/>
          <p:cNvSpPr txBox="1"/>
          <p:nvPr>
            <p:ph idx="7" type="body"/>
          </p:nvPr>
        </p:nvSpPr>
        <p:spPr>
          <a:xfrm>
            <a:off x="4085475" y="2725695"/>
            <a:ext cx="4311900" cy="13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60350" lvl="1" marL="914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500"/>
              <a:buChar char="○"/>
              <a:defRPr sz="500">
                <a:solidFill>
                  <a:schemeClr val="lt1"/>
                </a:solidFill>
              </a:defRPr>
            </a:lvl2pPr>
            <a:lvl3pPr indent="-260350" lvl="2" marL="1371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500"/>
              <a:buChar char="■"/>
              <a:defRPr sz="500">
                <a:solidFill>
                  <a:schemeClr val="lt1"/>
                </a:solidFill>
              </a:defRPr>
            </a:lvl3pPr>
            <a:lvl4pPr indent="-260350" lvl="3" marL="1828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500"/>
              <a:buChar char="●"/>
              <a:defRPr sz="500">
                <a:solidFill>
                  <a:schemeClr val="lt1"/>
                </a:solidFill>
              </a:defRPr>
            </a:lvl4pPr>
            <a:lvl5pPr indent="-260350" lvl="4" marL="22860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500"/>
              <a:buChar char="○"/>
              <a:defRPr sz="500">
                <a:solidFill>
                  <a:schemeClr val="lt1"/>
                </a:solidFill>
              </a:defRPr>
            </a:lvl5pPr>
            <a:lvl6pPr indent="-260350" lvl="5" marL="2743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500"/>
              <a:buChar char="■"/>
              <a:defRPr sz="500">
                <a:solidFill>
                  <a:schemeClr val="lt1"/>
                </a:solidFill>
              </a:defRPr>
            </a:lvl6pPr>
            <a:lvl7pPr indent="-260350" lvl="6" marL="3200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500"/>
              <a:buChar char="●"/>
              <a:defRPr sz="500">
                <a:solidFill>
                  <a:schemeClr val="lt1"/>
                </a:solidFill>
              </a:defRPr>
            </a:lvl7pPr>
            <a:lvl8pPr indent="-260350" lvl="7" marL="3657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500"/>
              <a:buChar char="○"/>
              <a:defRPr sz="500">
                <a:solidFill>
                  <a:schemeClr val="lt1"/>
                </a:solidFill>
              </a:defRPr>
            </a:lvl8pPr>
            <a:lvl9pPr indent="-260350" lvl="8" marL="41148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ts val="500"/>
              <a:buChar char="■"/>
              <a:defRPr sz="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2" name="Google Shape;1182;p94"/>
          <p:cNvSpPr txBox="1"/>
          <p:nvPr>
            <p:ph idx="8" type="subTitle"/>
          </p:nvPr>
        </p:nvSpPr>
        <p:spPr>
          <a:xfrm>
            <a:off x="478225" y="2008250"/>
            <a:ext cx="196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1400"/>
              <a:buNone/>
              <a:defRPr b="1" sz="1400">
                <a:solidFill>
                  <a:srgbClr val="00598E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3" name="Google Shape;1183;p94"/>
          <p:cNvSpPr txBox="1"/>
          <p:nvPr>
            <p:ph idx="9" type="subTitle"/>
          </p:nvPr>
        </p:nvSpPr>
        <p:spPr>
          <a:xfrm rot="-5400000">
            <a:off x="2689700" y="1297325"/>
            <a:ext cx="1739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4" name="Google Shape;1184;p94"/>
          <p:cNvSpPr txBox="1"/>
          <p:nvPr>
            <p:ph idx="13" type="subTitle"/>
          </p:nvPr>
        </p:nvSpPr>
        <p:spPr>
          <a:xfrm rot="-5400000">
            <a:off x="2689700" y="3106675"/>
            <a:ext cx="1739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ccess Story Challenge Layout">
  <p:cSld name="TITLE_AND_TWO_COLUMNS_1_1_1_1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95"/>
          <p:cNvSpPr txBox="1"/>
          <p:nvPr>
            <p:ph type="title"/>
          </p:nvPr>
        </p:nvSpPr>
        <p:spPr>
          <a:xfrm>
            <a:off x="457200" y="277425"/>
            <a:ext cx="41472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7" name="Google Shape;1187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88" name="Google Shape;1188;p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p95"/>
          <p:cNvSpPr/>
          <p:nvPr/>
        </p:nvSpPr>
        <p:spPr>
          <a:xfrm>
            <a:off x="457200" y="1231725"/>
            <a:ext cx="8229600" cy="3431700"/>
          </a:xfrm>
          <a:prstGeom prst="roundRect">
            <a:avLst>
              <a:gd fmla="val 6004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95"/>
          <p:cNvSpPr/>
          <p:nvPr/>
        </p:nvSpPr>
        <p:spPr>
          <a:xfrm>
            <a:off x="457275" y="1231725"/>
            <a:ext cx="2057400" cy="722400"/>
          </a:xfrm>
          <a:prstGeom prst="round2SameRect">
            <a:avLst>
              <a:gd fmla="val 24381" name="adj1"/>
              <a:gd fmla="val 0" name="adj2"/>
            </a:avLst>
          </a:prstGeom>
          <a:solidFill>
            <a:srgbClr val="1C9DE9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95"/>
          <p:cNvSpPr/>
          <p:nvPr/>
        </p:nvSpPr>
        <p:spPr>
          <a:xfrm rot="10800000">
            <a:off x="5982700" y="0"/>
            <a:ext cx="1380600" cy="572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95"/>
          <p:cNvSpPr/>
          <p:nvPr/>
        </p:nvSpPr>
        <p:spPr>
          <a:xfrm>
            <a:off x="457275" y="1931025"/>
            <a:ext cx="8229600" cy="23100"/>
          </a:xfrm>
          <a:prstGeom prst="rect">
            <a:avLst/>
          </a:prstGeom>
          <a:solidFill>
            <a:srgbClr val="1C9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95"/>
          <p:cNvSpPr txBox="1"/>
          <p:nvPr>
            <p:ph idx="1" type="body"/>
          </p:nvPr>
        </p:nvSpPr>
        <p:spPr>
          <a:xfrm>
            <a:off x="812125" y="2322300"/>
            <a:ext cx="4098300" cy="1797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254000" lvl="1" marL="914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00"/>
              <a:buChar char="○"/>
              <a:defRPr sz="400"/>
            </a:lvl2pPr>
            <a:lvl3pPr indent="-254000" lvl="2" marL="1371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00"/>
              <a:buChar char="■"/>
              <a:defRPr sz="400"/>
            </a:lvl3pPr>
            <a:lvl4pPr indent="-254000" lvl="3" marL="1828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00"/>
              <a:buChar char="●"/>
              <a:defRPr sz="400"/>
            </a:lvl4pPr>
            <a:lvl5pPr indent="-254000" lvl="4" marL="22860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00"/>
              <a:buChar char="○"/>
              <a:defRPr sz="400"/>
            </a:lvl5pPr>
            <a:lvl6pPr indent="-254000" lvl="5" marL="2743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00"/>
              <a:buChar char="■"/>
              <a:defRPr sz="400"/>
            </a:lvl6pPr>
            <a:lvl7pPr indent="-254000" lvl="6" marL="3200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00"/>
              <a:buChar char="●"/>
              <a:defRPr sz="400"/>
            </a:lvl7pPr>
            <a:lvl8pPr indent="-254000" lvl="7" marL="3657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00"/>
              <a:buChar char="○"/>
              <a:defRPr sz="400"/>
            </a:lvl8pPr>
            <a:lvl9pPr indent="-254000" lvl="8" marL="41148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400"/>
              <a:buChar char="■"/>
              <a:defRPr sz="400"/>
            </a:lvl9pPr>
          </a:lstStyle>
          <a:p/>
        </p:txBody>
      </p:sp>
      <p:sp>
        <p:nvSpPr>
          <p:cNvPr id="1194" name="Google Shape;1194;p95"/>
          <p:cNvSpPr txBox="1"/>
          <p:nvPr>
            <p:ph idx="2" type="subTitle"/>
          </p:nvPr>
        </p:nvSpPr>
        <p:spPr>
          <a:xfrm>
            <a:off x="505113" y="1299863"/>
            <a:ext cx="196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5" name="Google Shape;1195;p95"/>
          <p:cNvSpPr txBox="1"/>
          <p:nvPr>
            <p:ph idx="3" type="subTitle"/>
          </p:nvPr>
        </p:nvSpPr>
        <p:spPr>
          <a:xfrm>
            <a:off x="2562538" y="1299863"/>
            <a:ext cx="196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6" name="Google Shape;1196;p95"/>
          <p:cNvSpPr txBox="1"/>
          <p:nvPr>
            <p:ph idx="4" type="subTitle"/>
          </p:nvPr>
        </p:nvSpPr>
        <p:spPr>
          <a:xfrm>
            <a:off x="4619938" y="1299863"/>
            <a:ext cx="196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7" name="Google Shape;1197;p95"/>
          <p:cNvSpPr txBox="1"/>
          <p:nvPr>
            <p:ph idx="5" type="subTitle"/>
          </p:nvPr>
        </p:nvSpPr>
        <p:spPr>
          <a:xfrm>
            <a:off x="6677338" y="1299863"/>
            <a:ext cx="196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ccess Story Solutions Layout">
  <p:cSld name="TITLE_AND_TWO_COLUMNS_1_1_1_1_1"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96"/>
          <p:cNvSpPr txBox="1"/>
          <p:nvPr>
            <p:ph type="title"/>
          </p:nvPr>
        </p:nvSpPr>
        <p:spPr>
          <a:xfrm>
            <a:off x="457200" y="277425"/>
            <a:ext cx="41472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0" name="Google Shape;1200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01" name="Google Shape;1201;p9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2" name="Google Shape;1202;p96"/>
          <p:cNvSpPr/>
          <p:nvPr/>
        </p:nvSpPr>
        <p:spPr>
          <a:xfrm rot="10800000">
            <a:off x="5982700" y="0"/>
            <a:ext cx="1380600" cy="572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96"/>
          <p:cNvSpPr/>
          <p:nvPr/>
        </p:nvSpPr>
        <p:spPr>
          <a:xfrm>
            <a:off x="457200" y="1231725"/>
            <a:ext cx="8229600" cy="3431700"/>
          </a:xfrm>
          <a:prstGeom prst="roundRect">
            <a:avLst>
              <a:gd fmla="val 6004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96"/>
          <p:cNvSpPr/>
          <p:nvPr/>
        </p:nvSpPr>
        <p:spPr>
          <a:xfrm>
            <a:off x="457275" y="1931025"/>
            <a:ext cx="8229600" cy="23100"/>
          </a:xfrm>
          <a:prstGeom prst="rect">
            <a:avLst/>
          </a:prstGeom>
          <a:solidFill>
            <a:srgbClr val="4BB1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96"/>
          <p:cNvSpPr/>
          <p:nvPr/>
        </p:nvSpPr>
        <p:spPr>
          <a:xfrm>
            <a:off x="2514688" y="1231725"/>
            <a:ext cx="2057400" cy="722400"/>
          </a:xfrm>
          <a:prstGeom prst="round2SameRect">
            <a:avLst>
              <a:gd fmla="val 24381" name="adj1"/>
              <a:gd fmla="val 0" name="adj2"/>
            </a:avLst>
          </a:prstGeom>
          <a:solidFill>
            <a:srgbClr val="4BB1ED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96"/>
          <p:cNvSpPr/>
          <p:nvPr/>
        </p:nvSpPr>
        <p:spPr>
          <a:xfrm>
            <a:off x="3338979" y="2496446"/>
            <a:ext cx="572700" cy="572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96"/>
          <p:cNvSpPr/>
          <p:nvPr/>
        </p:nvSpPr>
        <p:spPr>
          <a:xfrm>
            <a:off x="1445638" y="2496446"/>
            <a:ext cx="572700" cy="572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96"/>
          <p:cNvSpPr/>
          <p:nvPr/>
        </p:nvSpPr>
        <p:spPr>
          <a:xfrm>
            <a:off x="7125625" y="2496446"/>
            <a:ext cx="572700" cy="572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96"/>
          <p:cNvSpPr/>
          <p:nvPr/>
        </p:nvSpPr>
        <p:spPr>
          <a:xfrm>
            <a:off x="5313500" y="2662799"/>
            <a:ext cx="410356" cy="240001"/>
          </a:xfrm>
          <a:custGeom>
            <a:rect b="b" l="l" r="r" t="t"/>
            <a:pathLst>
              <a:path extrusionOk="0" h="866" w="1480">
                <a:moveTo>
                  <a:pt x="390" y="328"/>
                </a:moveTo>
                <a:cubicBezTo>
                  <a:pt x="322" y="328"/>
                  <a:pt x="263" y="341"/>
                  <a:pt x="214" y="366"/>
                </a:cubicBezTo>
                <a:cubicBezTo>
                  <a:pt x="172" y="388"/>
                  <a:pt x="138" y="419"/>
                  <a:pt x="115" y="457"/>
                </a:cubicBezTo>
                <a:cubicBezTo>
                  <a:pt x="77" y="522"/>
                  <a:pt x="76" y="602"/>
                  <a:pt x="113" y="666"/>
                </a:cubicBezTo>
                <a:cubicBezTo>
                  <a:pt x="155" y="739"/>
                  <a:pt x="236" y="780"/>
                  <a:pt x="342" y="780"/>
                </a:cubicBezTo>
                <a:lnTo>
                  <a:pt x="1019" y="780"/>
                </a:lnTo>
                <a:cubicBezTo>
                  <a:pt x="1138" y="780"/>
                  <a:pt x="1236" y="746"/>
                  <a:pt x="1303" y="681"/>
                </a:cubicBezTo>
                <a:cubicBezTo>
                  <a:pt x="1361" y="627"/>
                  <a:pt x="1393" y="553"/>
                  <a:pt x="1393" y="474"/>
                </a:cubicBezTo>
                <a:cubicBezTo>
                  <a:pt x="1394" y="405"/>
                  <a:pt x="1370" y="340"/>
                  <a:pt x="1325" y="292"/>
                </a:cubicBezTo>
                <a:cubicBezTo>
                  <a:pt x="1275" y="239"/>
                  <a:pt x="1202" y="210"/>
                  <a:pt x="1116" y="208"/>
                </a:cubicBezTo>
                <a:cubicBezTo>
                  <a:pt x="1102" y="208"/>
                  <a:pt x="1086" y="209"/>
                  <a:pt x="1069" y="213"/>
                </a:cubicBezTo>
                <a:cubicBezTo>
                  <a:pt x="1052" y="216"/>
                  <a:pt x="1036" y="209"/>
                  <a:pt x="1026" y="195"/>
                </a:cubicBezTo>
                <a:cubicBezTo>
                  <a:pt x="978" y="127"/>
                  <a:pt x="899" y="86"/>
                  <a:pt x="815" y="86"/>
                </a:cubicBezTo>
                <a:cubicBezTo>
                  <a:pt x="684" y="86"/>
                  <a:pt x="573" y="185"/>
                  <a:pt x="558" y="315"/>
                </a:cubicBezTo>
                <a:cubicBezTo>
                  <a:pt x="557" y="328"/>
                  <a:pt x="549" y="340"/>
                  <a:pt x="537" y="347"/>
                </a:cubicBezTo>
                <a:cubicBezTo>
                  <a:pt x="525" y="354"/>
                  <a:pt x="511" y="355"/>
                  <a:pt x="498" y="349"/>
                </a:cubicBezTo>
                <a:cubicBezTo>
                  <a:pt x="466" y="335"/>
                  <a:pt x="431" y="328"/>
                  <a:pt x="394" y="328"/>
                </a:cubicBezTo>
                <a:cubicBezTo>
                  <a:pt x="393" y="328"/>
                  <a:pt x="391" y="328"/>
                  <a:pt x="390" y="328"/>
                </a:cubicBezTo>
                <a:close/>
                <a:moveTo>
                  <a:pt x="1019" y="866"/>
                </a:moveTo>
                <a:lnTo>
                  <a:pt x="342" y="866"/>
                </a:lnTo>
                <a:cubicBezTo>
                  <a:pt x="206" y="866"/>
                  <a:pt x="95" y="809"/>
                  <a:pt x="38" y="709"/>
                </a:cubicBezTo>
                <a:cubicBezTo>
                  <a:pt x="-14" y="619"/>
                  <a:pt x="-13" y="506"/>
                  <a:pt x="41" y="414"/>
                </a:cubicBezTo>
                <a:cubicBezTo>
                  <a:pt x="71" y="362"/>
                  <a:pt x="118" y="319"/>
                  <a:pt x="175" y="289"/>
                </a:cubicBezTo>
                <a:cubicBezTo>
                  <a:pt x="237" y="257"/>
                  <a:pt x="312" y="241"/>
                  <a:pt x="395" y="242"/>
                </a:cubicBezTo>
                <a:cubicBezTo>
                  <a:pt x="425" y="242"/>
                  <a:pt x="454" y="246"/>
                  <a:pt x="483" y="253"/>
                </a:cubicBezTo>
                <a:cubicBezTo>
                  <a:pt x="523" y="106"/>
                  <a:pt x="658" y="0"/>
                  <a:pt x="815" y="0"/>
                </a:cubicBezTo>
                <a:cubicBezTo>
                  <a:pt x="917" y="0"/>
                  <a:pt x="1014" y="46"/>
                  <a:pt x="1080" y="124"/>
                </a:cubicBezTo>
                <a:cubicBezTo>
                  <a:pt x="1093" y="123"/>
                  <a:pt x="1105" y="122"/>
                  <a:pt x="1117" y="122"/>
                </a:cubicBezTo>
                <a:cubicBezTo>
                  <a:pt x="1228" y="124"/>
                  <a:pt x="1321" y="162"/>
                  <a:pt x="1388" y="233"/>
                </a:cubicBezTo>
                <a:cubicBezTo>
                  <a:pt x="1448" y="298"/>
                  <a:pt x="1480" y="383"/>
                  <a:pt x="1480" y="475"/>
                </a:cubicBezTo>
                <a:cubicBezTo>
                  <a:pt x="1479" y="577"/>
                  <a:pt x="1437" y="673"/>
                  <a:pt x="1363" y="744"/>
                </a:cubicBezTo>
                <a:cubicBezTo>
                  <a:pt x="1279" y="823"/>
                  <a:pt x="1160" y="866"/>
                  <a:pt x="1019" y="866"/>
                </a:cubicBezTo>
                <a:close/>
              </a:path>
            </a:pathLst>
          </a:custGeom>
          <a:gradFill>
            <a:gsLst>
              <a:gs pos="0">
                <a:srgbClr val="1C9DE9"/>
              </a:gs>
              <a:gs pos="100000">
                <a:srgbClr val="A8D9F7"/>
              </a:gs>
            </a:gsLst>
            <a:lin ang="2698631" scaled="0"/>
          </a:gra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96"/>
          <p:cNvSpPr/>
          <p:nvPr/>
        </p:nvSpPr>
        <p:spPr>
          <a:xfrm>
            <a:off x="5232300" y="2496446"/>
            <a:ext cx="572700" cy="572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96"/>
          <p:cNvSpPr txBox="1"/>
          <p:nvPr>
            <p:ph idx="1" type="subTitle"/>
          </p:nvPr>
        </p:nvSpPr>
        <p:spPr>
          <a:xfrm>
            <a:off x="977800" y="3261275"/>
            <a:ext cx="1508400" cy="3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1212" name="Google Shape;1212;p96"/>
          <p:cNvSpPr txBox="1"/>
          <p:nvPr>
            <p:ph idx="2" type="subTitle"/>
          </p:nvPr>
        </p:nvSpPr>
        <p:spPr>
          <a:xfrm>
            <a:off x="2871125" y="3261275"/>
            <a:ext cx="1508400" cy="3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1213" name="Google Shape;1213;p96"/>
          <p:cNvSpPr txBox="1"/>
          <p:nvPr>
            <p:ph idx="3" type="subTitle"/>
          </p:nvPr>
        </p:nvSpPr>
        <p:spPr>
          <a:xfrm>
            <a:off x="4764450" y="3261275"/>
            <a:ext cx="1508400" cy="3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1214" name="Google Shape;1214;p96"/>
          <p:cNvSpPr txBox="1"/>
          <p:nvPr>
            <p:ph idx="4" type="subTitle"/>
          </p:nvPr>
        </p:nvSpPr>
        <p:spPr>
          <a:xfrm>
            <a:off x="6657775" y="3261275"/>
            <a:ext cx="1508400" cy="3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800"/>
              <a:buNone/>
              <a:defRPr sz="800">
                <a:solidFill>
                  <a:srgbClr val="00598E"/>
                </a:solidFill>
              </a:defRPr>
            </a:lvl9pPr>
          </a:lstStyle>
          <a:p/>
        </p:txBody>
      </p:sp>
      <p:sp>
        <p:nvSpPr>
          <p:cNvPr id="1215" name="Google Shape;1215;p96"/>
          <p:cNvSpPr txBox="1"/>
          <p:nvPr>
            <p:ph idx="5" type="subTitle"/>
          </p:nvPr>
        </p:nvSpPr>
        <p:spPr>
          <a:xfrm>
            <a:off x="2562538" y="1299875"/>
            <a:ext cx="196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6" name="Google Shape;1216;p96"/>
          <p:cNvSpPr txBox="1"/>
          <p:nvPr>
            <p:ph idx="6" type="subTitle"/>
          </p:nvPr>
        </p:nvSpPr>
        <p:spPr>
          <a:xfrm>
            <a:off x="505138" y="1299863"/>
            <a:ext cx="196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7" name="Google Shape;1217;p96"/>
          <p:cNvSpPr txBox="1"/>
          <p:nvPr>
            <p:ph idx="7" type="subTitle"/>
          </p:nvPr>
        </p:nvSpPr>
        <p:spPr>
          <a:xfrm>
            <a:off x="4619938" y="1299863"/>
            <a:ext cx="196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8" name="Google Shape;1218;p96"/>
          <p:cNvSpPr txBox="1"/>
          <p:nvPr>
            <p:ph idx="8" type="subTitle"/>
          </p:nvPr>
        </p:nvSpPr>
        <p:spPr>
          <a:xfrm>
            <a:off x="6677338" y="1299863"/>
            <a:ext cx="196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12">
          <p15:clr>
            <a:srgbClr val="FA7B17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ccess Story Results Layout">
  <p:cSld name="TITLE_AND_TWO_COLUMNS_1_1_1_1_1_1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97"/>
          <p:cNvSpPr txBox="1"/>
          <p:nvPr>
            <p:ph type="title"/>
          </p:nvPr>
        </p:nvSpPr>
        <p:spPr>
          <a:xfrm>
            <a:off x="457200" y="277425"/>
            <a:ext cx="41472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1" name="Google Shape;1221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22" name="Google Shape;1222;p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3" name="Google Shape;1223;p97"/>
          <p:cNvSpPr/>
          <p:nvPr/>
        </p:nvSpPr>
        <p:spPr>
          <a:xfrm rot="10800000">
            <a:off x="5982700" y="0"/>
            <a:ext cx="1380600" cy="572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97"/>
          <p:cNvSpPr/>
          <p:nvPr/>
        </p:nvSpPr>
        <p:spPr>
          <a:xfrm>
            <a:off x="457200" y="1231725"/>
            <a:ext cx="8229600" cy="3431700"/>
          </a:xfrm>
          <a:prstGeom prst="roundRect">
            <a:avLst>
              <a:gd fmla="val 6004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97"/>
          <p:cNvSpPr/>
          <p:nvPr/>
        </p:nvSpPr>
        <p:spPr>
          <a:xfrm>
            <a:off x="457275" y="1931025"/>
            <a:ext cx="8229600" cy="23100"/>
          </a:xfrm>
          <a:prstGeom prst="rect">
            <a:avLst/>
          </a:prstGeom>
          <a:solidFill>
            <a:srgbClr val="79C5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97"/>
          <p:cNvSpPr/>
          <p:nvPr/>
        </p:nvSpPr>
        <p:spPr>
          <a:xfrm>
            <a:off x="4572102" y="1231725"/>
            <a:ext cx="2057400" cy="722400"/>
          </a:xfrm>
          <a:prstGeom prst="round2SameRect">
            <a:avLst>
              <a:gd fmla="val 24381" name="adj1"/>
              <a:gd fmla="val 0" name="adj2"/>
            </a:avLst>
          </a:prstGeom>
          <a:solidFill>
            <a:srgbClr val="79C5F2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7" name="Google Shape;1227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4285" y="2262882"/>
            <a:ext cx="2784250" cy="2343874"/>
          </a:xfrm>
          <a:prstGeom prst="rect">
            <a:avLst/>
          </a:prstGeom>
          <a:noFill/>
          <a:ln>
            <a:noFill/>
          </a:ln>
        </p:spPr>
      </p:pic>
      <p:sp>
        <p:nvSpPr>
          <p:cNvPr id="1228" name="Google Shape;1228;p97"/>
          <p:cNvSpPr txBox="1"/>
          <p:nvPr>
            <p:ph idx="1" type="body"/>
          </p:nvPr>
        </p:nvSpPr>
        <p:spPr>
          <a:xfrm>
            <a:off x="812125" y="2322300"/>
            <a:ext cx="4098300" cy="1797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254000" lvl="1" marL="914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00"/>
              <a:buChar char="○"/>
              <a:defRPr sz="400"/>
            </a:lvl2pPr>
            <a:lvl3pPr indent="-254000" lvl="2" marL="1371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00"/>
              <a:buChar char="■"/>
              <a:defRPr sz="400"/>
            </a:lvl3pPr>
            <a:lvl4pPr indent="-254000" lvl="3" marL="1828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00"/>
              <a:buChar char="●"/>
              <a:defRPr sz="400"/>
            </a:lvl4pPr>
            <a:lvl5pPr indent="-254000" lvl="4" marL="22860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00"/>
              <a:buChar char="○"/>
              <a:defRPr sz="400"/>
            </a:lvl5pPr>
            <a:lvl6pPr indent="-254000" lvl="5" marL="2743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00"/>
              <a:buChar char="■"/>
              <a:defRPr sz="400"/>
            </a:lvl6pPr>
            <a:lvl7pPr indent="-254000" lvl="6" marL="3200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00"/>
              <a:buChar char="●"/>
              <a:defRPr sz="400"/>
            </a:lvl7pPr>
            <a:lvl8pPr indent="-254000" lvl="7" marL="3657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00"/>
              <a:buChar char="○"/>
              <a:defRPr sz="400"/>
            </a:lvl8pPr>
            <a:lvl9pPr indent="-254000" lvl="8" marL="41148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400"/>
              <a:buChar char="■"/>
              <a:defRPr sz="400"/>
            </a:lvl9pPr>
          </a:lstStyle>
          <a:p/>
        </p:txBody>
      </p:sp>
      <p:sp>
        <p:nvSpPr>
          <p:cNvPr id="1229" name="Google Shape;1229;p97"/>
          <p:cNvSpPr txBox="1"/>
          <p:nvPr>
            <p:ph idx="2" type="subTitle"/>
          </p:nvPr>
        </p:nvSpPr>
        <p:spPr>
          <a:xfrm>
            <a:off x="505138" y="1299863"/>
            <a:ext cx="196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0" name="Google Shape;1230;p97"/>
          <p:cNvSpPr txBox="1"/>
          <p:nvPr>
            <p:ph idx="3" type="subTitle"/>
          </p:nvPr>
        </p:nvSpPr>
        <p:spPr>
          <a:xfrm>
            <a:off x="6677338" y="1299863"/>
            <a:ext cx="196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1" name="Google Shape;1231;p97"/>
          <p:cNvSpPr txBox="1"/>
          <p:nvPr>
            <p:ph idx="4" type="subTitle"/>
          </p:nvPr>
        </p:nvSpPr>
        <p:spPr>
          <a:xfrm>
            <a:off x="2562538" y="1299863"/>
            <a:ext cx="196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2" name="Google Shape;1232;p97"/>
          <p:cNvSpPr txBox="1"/>
          <p:nvPr>
            <p:ph idx="5" type="subTitle"/>
          </p:nvPr>
        </p:nvSpPr>
        <p:spPr>
          <a:xfrm>
            <a:off x="4619938" y="1299875"/>
            <a:ext cx="196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ccess Story Results Layout_1">
  <p:cSld name="TITLE_AND_TWO_COLUMNS_1_1_1_1_1_1_1"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98"/>
          <p:cNvSpPr txBox="1"/>
          <p:nvPr>
            <p:ph type="title"/>
          </p:nvPr>
        </p:nvSpPr>
        <p:spPr>
          <a:xfrm>
            <a:off x="457200" y="277425"/>
            <a:ext cx="41472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35" name="Google Shape;1235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36" name="Google Shape;1236;p9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Google Shape;1237;p98"/>
          <p:cNvSpPr/>
          <p:nvPr/>
        </p:nvSpPr>
        <p:spPr>
          <a:xfrm rot="10800000">
            <a:off x="5982700" y="0"/>
            <a:ext cx="1380600" cy="572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98"/>
          <p:cNvSpPr/>
          <p:nvPr/>
        </p:nvSpPr>
        <p:spPr>
          <a:xfrm>
            <a:off x="457200" y="1231725"/>
            <a:ext cx="8229600" cy="3431700"/>
          </a:xfrm>
          <a:prstGeom prst="roundRect">
            <a:avLst>
              <a:gd fmla="val 6004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98"/>
          <p:cNvSpPr/>
          <p:nvPr/>
        </p:nvSpPr>
        <p:spPr>
          <a:xfrm>
            <a:off x="457275" y="1931025"/>
            <a:ext cx="8229600" cy="23100"/>
          </a:xfrm>
          <a:prstGeom prst="rect">
            <a:avLst/>
          </a:prstGeom>
          <a:solidFill>
            <a:srgbClr val="79C5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98"/>
          <p:cNvSpPr/>
          <p:nvPr/>
        </p:nvSpPr>
        <p:spPr>
          <a:xfrm>
            <a:off x="4572102" y="1231725"/>
            <a:ext cx="2057400" cy="722400"/>
          </a:xfrm>
          <a:prstGeom prst="round2SameRect">
            <a:avLst>
              <a:gd fmla="val 24381" name="adj1"/>
              <a:gd fmla="val 0" name="adj2"/>
            </a:avLst>
          </a:prstGeom>
          <a:solidFill>
            <a:srgbClr val="79C5F2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98"/>
          <p:cNvSpPr txBox="1"/>
          <p:nvPr>
            <p:ph idx="1" type="body"/>
          </p:nvPr>
        </p:nvSpPr>
        <p:spPr>
          <a:xfrm>
            <a:off x="812125" y="2322300"/>
            <a:ext cx="4098300" cy="1797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254000" lvl="1" marL="914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00"/>
              <a:buChar char="○"/>
              <a:defRPr sz="400"/>
            </a:lvl2pPr>
            <a:lvl3pPr indent="-254000" lvl="2" marL="1371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00"/>
              <a:buChar char="■"/>
              <a:defRPr sz="400"/>
            </a:lvl3pPr>
            <a:lvl4pPr indent="-254000" lvl="3" marL="1828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00"/>
              <a:buChar char="●"/>
              <a:defRPr sz="400"/>
            </a:lvl4pPr>
            <a:lvl5pPr indent="-254000" lvl="4" marL="22860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00"/>
              <a:buChar char="○"/>
              <a:defRPr sz="400"/>
            </a:lvl5pPr>
            <a:lvl6pPr indent="-254000" lvl="5" marL="2743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00"/>
              <a:buChar char="■"/>
              <a:defRPr sz="400"/>
            </a:lvl6pPr>
            <a:lvl7pPr indent="-254000" lvl="6" marL="3200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00"/>
              <a:buChar char="●"/>
              <a:defRPr sz="400"/>
            </a:lvl7pPr>
            <a:lvl8pPr indent="-254000" lvl="7" marL="3657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00"/>
              <a:buChar char="○"/>
              <a:defRPr sz="400"/>
            </a:lvl8pPr>
            <a:lvl9pPr indent="-254000" lvl="8" marL="41148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400"/>
              <a:buChar char="■"/>
              <a:defRPr sz="400"/>
            </a:lvl9pPr>
          </a:lstStyle>
          <a:p/>
        </p:txBody>
      </p:sp>
      <p:pic>
        <p:nvPicPr>
          <p:cNvPr id="1242" name="Google Shape;1242;p98"/>
          <p:cNvPicPr preferRelativeResize="0"/>
          <p:nvPr/>
        </p:nvPicPr>
        <p:blipFill rotWithShape="1">
          <a:blip r:embed="rId3">
            <a:alphaModFix/>
          </a:blip>
          <a:srcRect b="0" l="5052" r="5043" t="0"/>
          <a:stretch/>
        </p:blipFill>
        <p:spPr>
          <a:xfrm>
            <a:off x="4696250" y="1827450"/>
            <a:ext cx="3652275" cy="3074627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98"/>
          <p:cNvSpPr txBox="1"/>
          <p:nvPr>
            <p:ph idx="2" type="subTitle"/>
          </p:nvPr>
        </p:nvSpPr>
        <p:spPr>
          <a:xfrm>
            <a:off x="505138" y="1299863"/>
            <a:ext cx="196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4" name="Google Shape;1244;p98"/>
          <p:cNvSpPr txBox="1"/>
          <p:nvPr>
            <p:ph idx="3" type="subTitle"/>
          </p:nvPr>
        </p:nvSpPr>
        <p:spPr>
          <a:xfrm>
            <a:off x="6677338" y="1299863"/>
            <a:ext cx="196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5" name="Google Shape;1245;p98"/>
          <p:cNvSpPr txBox="1"/>
          <p:nvPr>
            <p:ph idx="4" type="subTitle"/>
          </p:nvPr>
        </p:nvSpPr>
        <p:spPr>
          <a:xfrm>
            <a:off x="2562538" y="1299863"/>
            <a:ext cx="196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6" name="Google Shape;1246;p98"/>
          <p:cNvSpPr txBox="1"/>
          <p:nvPr>
            <p:ph idx="5" type="subTitle"/>
          </p:nvPr>
        </p:nvSpPr>
        <p:spPr>
          <a:xfrm>
            <a:off x="4619938" y="1299875"/>
            <a:ext cx="196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ccess Story Results Layout_2">
  <p:cSld name="TITLE_AND_TWO_COLUMNS_1_1_1_1_1_1_1_1"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99"/>
          <p:cNvSpPr txBox="1"/>
          <p:nvPr>
            <p:ph type="title"/>
          </p:nvPr>
        </p:nvSpPr>
        <p:spPr>
          <a:xfrm>
            <a:off x="457200" y="277425"/>
            <a:ext cx="41472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49" name="Google Shape;1249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50" name="Google Shape;1250;p9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99"/>
          <p:cNvSpPr/>
          <p:nvPr/>
        </p:nvSpPr>
        <p:spPr>
          <a:xfrm rot="10800000">
            <a:off x="5982700" y="0"/>
            <a:ext cx="1380600" cy="572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99"/>
          <p:cNvSpPr/>
          <p:nvPr/>
        </p:nvSpPr>
        <p:spPr>
          <a:xfrm>
            <a:off x="457200" y="1231725"/>
            <a:ext cx="8229600" cy="3431700"/>
          </a:xfrm>
          <a:prstGeom prst="roundRect">
            <a:avLst>
              <a:gd fmla="val 6004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99"/>
          <p:cNvSpPr/>
          <p:nvPr/>
        </p:nvSpPr>
        <p:spPr>
          <a:xfrm>
            <a:off x="457275" y="1931025"/>
            <a:ext cx="8229600" cy="23100"/>
          </a:xfrm>
          <a:prstGeom prst="rect">
            <a:avLst/>
          </a:prstGeom>
          <a:solidFill>
            <a:srgbClr val="79C5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99"/>
          <p:cNvSpPr/>
          <p:nvPr/>
        </p:nvSpPr>
        <p:spPr>
          <a:xfrm>
            <a:off x="4572102" y="1231725"/>
            <a:ext cx="2057400" cy="722400"/>
          </a:xfrm>
          <a:prstGeom prst="round2SameRect">
            <a:avLst>
              <a:gd fmla="val 24381" name="adj1"/>
              <a:gd fmla="val 0" name="adj2"/>
            </a:avLst>
          </a:prstGeom>
          <a:solidFill>
            <a:srgbClr val="79C5F2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99"/>
          <p:cNvSpPr txBox="1"/>
          <p:nvPr>
            <p:ph idx="1" type="body"/>
          </p:nvPr>
        </p:nvSpPr>
        <p:spPr>
          <a:xfrm>
            <a:off x="812125" y="2322300"/>
            <a:ext cx="4098300" cy="1797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254000" lvl="1" marL="914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00"/>
              <a:buChar char="○"/>
              <a:defRPr sz="400"/>
            </a:lvl2pPr>
            <a:lvl3pPr indent="-254000" lvl="2" marL="1371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00"/>
              <a:buChar char="■"/>
              <a:defRPr sz="400"/>
            </a:lvl3pPr>
            <a:lvl4pPr indent="-254000" lvl="3" marL="1828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00"/>
              <a:buChar char="●"/>
              <a:defRPr sz="400"/>
            </a:lvl4pPr>
            <a:lvl5pPr indent="-254000" lvl="4" marL="22860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00"/>
              <a:buChar char="○"/>
              <a:defRPr sz="400"/>
            </a:lvl5pPr>
            <a:lvl6pPr indent="-254000" lvl="5" marL="2743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00"/>
              <a:buChar char="■"/>
              <a:defRPr sz="400"/>
            </a:lvl6pPr>
            <a:lvl7pPr indent="-254000" lvl="6" marL="3200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00"/>
              <a:buChar char="●"/>
              <a:defRPr sz="400"/>
            </a:lvl7pPr>
            <a:lvl8pPr indent="-254000" lvl="7" marL="3657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00"/>
              <a:buChar char="○"/>
              <a:defRPr sz="400"/>
            </a:lvl8pPr>
            <a:lvl9pPr indent="-254000" lvl="8" marL="41148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400"/>
              <a:buChar char="■"/>
              <a:defRPr sz="400"/>
            </a:lvl9pPr>
          </a:lstStyle>
          <a:p/>
        </p:txBody>
      </p:sp>
      <p:pic>
        <p:nvPicPr>
          <p:cNvPr id="1256" name="Google Shape;1256;p99"/>
          <p:cNvPicPr preferRelativeResize="0"/>
          <p:nvPr/>
        </p:nvPicPr>
        <p:blipFill rotWithShape="1">
          <a:blip r:embed="rId3">
            <a:alphaModFix/>
          </a:blip>
          <a:srcRect b="0" l="5052" r="5043" t="0"/>
          <a:stretch/>
        </p:blipFill>
        <p:spPr>
          <a:xfrm>
            <a:off x="4696250" y="1827450"/>
            <a:ext cx="3652275" cy="3074627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p99"/>
          <p:cNvSpPr txBox="1"/>
          <p:nvPr>
            <p:ph idx="2" type="subTitle"/>
          </p:nvPr>
        </p:nvSpPr>
        <p:spPr>
          <a:xfrm>
            <a:off x="505138" y="1299863"/>
            <a:ext cx="196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8" name="Google Shape;1258;p99"/>
          <p:cNvSpPr txBox="1"/>
          <p:nvPr>
            <p:ph idx="3" type="subTitle"/>
          </p:nvPr>
        </p:nvSpPr>
        <p:spPr>
          <a:xfrm>
            <a:off x="6677338" y="1299863"/>
            <a:ext cx="196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9" name="Google Shape;1259;p99"/>
          <p:cNvSpPr txBox="1"/>
          <p:nvPr>
            <p:ph idx="4" type="subTitle"/>
          </p:nvPr>
        </p:nvSpPr>
        <p:spPr>
          <a:xfrm>
            <a:off x="2562538" y="1299863"/>
            <a:ext cx="196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0" name="Google Shape;1260;p99"/>
          <p:cNvSpPr txBox="1"/>
          <p:nvPr>
            <p:ph idx="5" type="subTitle"/>
          </p:nvPr>
        </p:nvSpPr>
        <p:spPr>
          <a:xfrm>
            <a:off x="4619938" y="1299875"/>
            <a:ext cx="196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ccess Story Technologies">
  <p:cSld name="TITLE_AND_TWO_COLUMNS_1_1_1_1_1_1_1_1_1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00"/>
          <p:cNvSpPr txBox="1"/>
          <p:nvPr>
            <p:ph type="title"/>
          </p:nvPr>
        </p:nvSpPr>
        <p:spPr>
          <a:xfrm>
            <a:off x="457200" y="277425"/>
            <a:ext cx="41472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63" name="Google Shape;1263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64" name="Google Shape;1264;p10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p100"/>
          <p:cNvSpPr/>
          <p:nvPr/>
        </p:nvSpPr>
        <p:spPr>
          <a:xfrm rot="10800000">
            <a:off x="5982700" y="0"/>
            <a:ext cx="1380600" cy="572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100"/>
          <p:cNvSpPr/>
          <p:nvPr/>
        </p:nvSpPr>
        <p:spPr>
          <a:xfrm>
            <a:off x="457200" y="1231725"/>
            <a:ext cx="8229600" cy="3431700"/>
          </a:xfrm>
          <a:prstGeom prst="roundRect">
            <a:avLst>
              <a:gd fmla="val 6004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100"/>
          <p:cNvSpPr/>
          <p:nvPr/>
        </p:nvSpPr>
        <p:spPr>
          <a:xfrm>
            <a:off x="457275" y="1931025"/>
            <a:ext cx="8229600" cy="23100"/>
          </a:xfrm>
          <a:prstGeom prst="rect">
            <a:avLst/>
          </a:prstGeom>
          <a:solidFill>
            <a:srgbClr val="A8D9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100"/>
          <p:cNvSpPr/>
          <p:nvPr/>
        </p:nvSpPr>
        <p:spPr>
          <a:xfrm>
            <a:off x="6629515" y="1231725"/>
            <a:ext cx="2057400" cy="722400"/>
          </a:xfrm>
          <a:prstGeom prst="round2SameRect">
            <a:avLst>
              <a:gd fmla="val 24381" name="adj1"/>
              <a:gd fmla="val 0" name="adj2"/>
            </a:avLst>
          </a:prstGeom>
          <a:solidFill>
            <a:srgbClr val="A8D9F7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100"/>
          <p:cNvSpPr txBox="1"/>
          <p:nvPr>
            <p:ph idx="1" type="subTitle"/>
          </p:nvPr>
        </p:nvSpPr>
        <p:spPr>
          <a:xfrm>
            <a:off x="778770" y="2876802"/>
            <a:ext cx="1508400" cy="3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en Sans SemiBold"/>
              <a:buNone/>
              <a:defRPr sz="9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1270" name="Google Shape;1270;p100"/>
          <p:cNvSpPr txBox="1"/>
          <p:nvPr>
            <p:ph idx="2" type="subTitle"/>
          </p:nvPr>
        </p:nvSpPr>
        <p:spPr>
          <a:xfrm>
            <a:off x="2786366" y="2876802"/>
            <a:ext cx="1508400" cy="3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en Sans SemiBold"/>
              <a:buNone/>
              <a:defRPr sz="9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1271" name="Google Shape;1271;p100"/>
          <p:cNvSpPr txBox="1"/>
          <p:nvPr>
            <p:ph idx="3" type="subTitle"/>
          </p:nvPr>
        </p:nvSpPr>
        <p:spPr>
          <a:xfrm>
            <a:off x="4793962" y="2876802"/>
            <a:ext cx="1508400" cy="3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en Sans SemiBold"/>
              <a:buNone/>
              <a:defRPr sz="9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1272" name="Google Shape;1272;p100"/>
          <p:cNvSpPr txBox="1"/>
          <p:nvPr>
            <p:ph idx="4" type="subTitle"/>
          </p:nvPr>
        </p:nvSpPr>
        <p:spPr>
          <a:xfrm>
            <a:off x="6801557" y="2876802"/>
            <a:ext cx="1508400" cy="3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en Sans SemiBold"/>
              <a:buNone/>
              <a:defRPr sz="9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1273" name="Google Shape;1273;p100"/>
          <p:cNvSpPr txBox="1"/>
          <p:nvPr>
            <p:ph idx="5" type="subTitle"/>
          </p:nvPr>
        </p:nvSpPr>
        <p:spPr>
          <a:xfrm>
            <a:off x="778770" y="4183403"/>
            <a:ext cx="1508400" cy="3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en Sans SemiBold"/>
              <a:buNone/>
              <a:defRPr sz="9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1274" name="Google Shape;1274;p100"/>
          <p:cNvSpPr txBox="1"/>
          <p:nvPr>
            <p:ph idx="6" type="subTitle"/>
          </p:nvPr>
        </p:nvSpPr>
        <p:spPr>
          <a:xfrm>
            <a:off x="2786366" y="4183403"/>
            <a:ext cx="1508400" cy="3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en Sans SemiBold"/>
              <a:buNone/>
              <a:defRPr sz="9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1275" name="Google Shape;1275;p100"/>
          <p:cNvSpPr txBox="1"/>
          <p:nvPr>
            <p:ph idx="7" type="subTitle"/>
          </p:nvPr>
        </p:nvSpPr>
        <p:spPr>
          <a:xfrm>
            <a:off x="4793962" y="4183403"/>
            <a:ext cx="1508400" cy="3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en Sans SemiBold"/>
              <a:buNone/>
              <a:defRPr sz="9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1276" name="Google Shape;1276;p100"/>
          <p:cNvSpPr txBox="1"/>
          <p:nvPr>
            <p:ph idx="8" type="subTitle"/>
          </p:nvPr>
        </p:nvSpPr>
        <p:spPr>
          <a:xfrm>
            <a:off x="6801557" y="4183403"/>
            <a:ext cx="1508400" cy="3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en Sans SemiBold"/>
              <a:buNone/>
              <a:defRPr sz="9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8E"/>
              </a:buClr>
              <a:buSzPts val="900"/>
              <a:buFont typeface="Open Sans SemiBold"/>
              <a:buNone/>
              <a:defRPr sz="900">
                <a:solidFill>
                  <a:srgbClr val="00598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1277" name="Google Shape;1277;p100"/>
          <p:cNvSpPr txBox="1"/>
          <p:nvPr>
            <p:ph idx="9" type="subTitle"/>
          </p:nvPr>
        </p:nvSpPr>
        <p:spPr>
          <a:xfrm>
            <a:off x="505138" y="1299863"/>
            <a:ext cx="196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8" name="Google Shape;1278;p100"/>
          <p:cNvSpPr txBox="1"/>
          <p:nvPr>
            <p:ph idx="13" type="subTitle"/>
          </p:nvPr>
        </p:nvSpPr>
        <p:spPr>
          <a:xfrm>
            <a:off x="2562538" y="1299863"/>
            <a:ext cx="196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9" name="Google Shape;1279;p100"/>
          <p:cNvSpPr txBox="1"/>
          <p:nvPr>
            <p:ph idx="14" type="subTitle"/>
          </p:nvPr>
        </p:nvSpPr>
        <p:spPr>
          <a:xfrm>
            <a:off x="4619938" y="1299863"/>
            <a:ext cx="196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0" name="Google Shape;1280;p100"/>
          <p:cNvSpPr txBox="1"/>
          <p:nvPr>
            <p:ph idx="15" type="subTitle"/>
          </p:nvPr>
        </p:nvSpPr>
        <p:spPr>
          <a:xfrm>
            <a:off x="6677338" y="1299875"/>
            <a:ext cx="196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livery approach_1">
  <p:cSld name="TITLE_AND_TWO_COLUMNS_1_1_1_1_1_1_1_1_1_1"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101"/>
          <p:cNvSpPr txBox="1"/>
          <p:nvPr>
            <p:ph type="title"/>
          </p:nvPr>
        </p:nvSpPr>
        <p:spPr>
          <a:xfrm>
            <a:off x="457200" y="277425"/>
            <a:ext cx="8229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83" name="Google Shape;1283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84" name="Google Shape;1284;p1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7225" y="142200"/>
            <a:ext cx="803599" cy="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p101"/>
          <p:cNvSpPr/>
          <p:nvPr/>
        </p:nvSpPr>
        <p:spPr>
          <a:xfrm>
            <a:off x="457200" y="1231725"/>
            <a:ext cx="8229600" cy="3559800"/>
          </a:xfrm>
          <a:prstGeom prst="roundRect">
            <a:avLst>
              <a:gd fmla="val 6004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101"/>
          <p:cNvSpPr/>
          <p:nvPr/>
        </p:nvSpPr>
        <p:spPr>
          <a:xfrm>
            <a:off x="457275" y="1231725"/>
            <a:ext cx="2737200" cy="722400"/>
          </a:xfrm>
          <a:prstGeom prst="round2SameRect">
            <a:avLst>
              <a:gd fmla="val 24381" name="adj1"/>
              <a:gd fmla="val 0" name="adj2"/>
            </a:avLst>
          </a:prstGeom>
          <a:solidFill>
            <a:srgbClr val="25A0A9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101"/>
          <p:cNvSpPr/>
          <p:nvPr/>
        </p:nvSpPr>
        <p:spPr>
          <a:xfrm>
            <a:off x="457275" y="1931025"/>
            <a:ext cx="8229600" cy="23100"/>
          </a:xfrm>
          <a:prstGeom prst="rect">
            <a:avLst/>
          </a:prstGeom>
          <a:solidFill>
            <a:srgbClr val="25A0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101"/>
          <p:cNvSpPr txBox="1"/>
          <p:nvPr>
            <p:ph idx="1" type="subTitle"/>
          </p:nvPr>
        </p:nvSpPr>
        <p:spPr>
          <a:xfrm>
            <a:off x="614950" y="2249648"/>
            <a:ext cx="4046700" cy="3177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9" name="Google Shape;1289;p101"/>
          <p:cNvSpPr txBox="1"/>
          <p:nvPr>
            <p:ph idx="2" type="body"/>
          </p:nvPr>
        </p:nvSpPr>
        <p:spPr>
          <a:xfrm>
            <a:off x="614951" y="2616923"/>
            <a:ext cx="4046700" cy="19086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A0A9"/>
              </a:buClr>
              <a:buSzPts val="1100"/>
              <a:buChar char="●"/>
              <a:defRPr sz="1100"/>
            </a:lvl1pPr>
            <a:lvl2pPr indent="-285750" lvl="1" marL="914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34950" lvl="2" marL="1371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3pPr>
            <a:lvl4pPr indent="-234950" lvl="3" marL="1828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4pPr>
            <a:lvl5pPr indent="-234950" lvl="4" marL="22860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5pPr>
            <a:lvl6pPr indent="-234950" lvl="5" marL="2743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■"/>
              <a:defRPr sz="100"/>
            </a:lvl6pPr>
            <a:lvl7pPr indent="-234950" lvl="6" marL="3200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/>
            </a:lvl7pPr>
            <a:lvl8pPr indent="-234950" lvl="7" marL="36576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"/>
              <a:buChar char="○"/>
              <a:defRPr sz="100"/>
            </a:lvl8pPr>
            <a:lvl9pPr indent="-234950" lvl="8" marL="41148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00"/>
              <a:buChar char="■"/>
              <a:defRPr sz="100"/>
            </a:lvl9pPr>
          </a:lstStyle>
          <a:p/>
        </p:txBody>
      </p:sp>
      <p:sp>
        <p:nvSpPr>
          <p:cNvPr id="1290" name="Google Shape;1290;p101"/>
          <p:cNvSpPr txBox="1"/>
          <p:nvPr>
            <p:ph idx="3" type="subTitle"/>
          </p:nvPr>
        </p:nvSpPr>
        <p:spPr>
          <a:xfrm>
            <a:off x="820726" y="1306575"/>
            <a:ext cx="2010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1" name="Google Shape;1291;p101"/>
          <p:cNvSpPr txBox="1"/>
          <p:nvPr>
            <p:ph idx="4" type="subTitle"/>
          </p:nvPr>
        </p:nvSpPr>
        <p:spPr>
          <a:xfrm>
            <a:off x="3728875" y="1306575"/>
            <a:ext cx="2010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2" name="Google Shape;1292;p101"/>
          <p:cNvSpPr txBox="1"/>
          <p:nvPr>
            <p:ph idx="5" type="subTitle"/>
          </p:nvPr>
        </p:nvSpPr>
        <p:spPr>
          <a:xfrm>
            <a:off x="6273574" y="1306575"/>
            <a:ext cx="2010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theme" Target="../theme/theme3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8.xml"/><Relationship Id="rId42" Type="http://schemas.openxmlformats.org/officeDocument/2006/relationships/slideLayout" Target="../slideLayouts/slideLayout100.xml"/><Relationship Id="rId41" Type="http://schemas.openxmlformats.org/officeDocument/2006/relationships/slideLayout" Target="../slideLayouts/slideLayout99.xml"/><Relationship Id="rId44" Type="http://schemas.openxmlformats.org/officeDocument/2006/relationships/slideLayout" Target="../slideLayouts/slideLayout102.xml"/><Relationship Id="rId43" Type="http://schemas.openxmlformats.org/officeDocument/2006/relationships/slideLayout" Target="../slideLayouts/slideLayout101.xml"/><Relationship Id="rId46" Type="http://schemas.openxmlformats.org/officeDocument/2006/relationships/slideLayout" Target="../slideLayouts/slideLayout104.xml"/><Relationship Id="rId45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59.xml"/><Relationship Id="rId2" Type="http://schemas.openxmlformats.org/officeDocument/2006/relationships/slideLayout" Target="../slideLayouts/slideLayout60.xml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48" Type="http://schemas.openxmlformats.org/officeDocument/2006/relationships/slideLayout" Target="../slideLayouts/slideLayout106.xml"/><Relationship Id="rId47" Type="http://schemas.openxmlformats.org/officeDocument/2006/relationships/slideLayout" Target="../slideLayouts/slideLayout105.xml"/><Relationship Id="rId49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31" Type="http://schemas.openxmlformats.org/officeDocument/2006/relationships/slideLayout" Target="../slideLayouts/slideLayout89.xml"/><Relationship Id="rId30" Type="http://schemas.openxmlformats.org/officeDocument/2006/relationships/slideLayout" Target="../slideLayouts/slideLayout88.xml"/><Relationship Id="rId33" Type="http://schemas.openxmlformats.org/officeDocument/2006/relationships/slideLayout" Target="../slideLayouts/slideLayout91.xml"/><Relationship Id="rId32" Type="http://schemas.openxmlformats.org/officeDocument/2006/relationships/slideLayout" Target="../slideLayouts/slideLayout90.xml"/><Relationship Id="rId35" Type="http://schemas.openxmlformats.org/officeDocument/2006/relationships/slideLayout" Target="../slideLayouts/slideLayout93.xml"/><Relationship Id="rId34" Type="http://schemas.openxmlformats.org/officeDocument/2006/relationships/slideLayout" Target="../slideLayouts/slideLayout92.xml"/><Relationship Id="rId37" Type="http://schemas.openxmlformats.org/officeDocument/2006/relationships/slideLayout" Target="../slideLayouts/slideLayout95.xml"/><Relationship Id="rId36" Type="http://schemas.openxmlformats.org/officeDocument/2006/relationships/slideLayout" Target="../slideLayouts/slideLayout94.xml"/><Relationship Id="rId39" Type="http://schemas.openxmlformats.org/officeDocument/2006/relationships/slideLayout" Target="../slideLayouts/slideLayout97.xml"/><Relationship Id="rId38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79.xml"/><Relationship Id="rId24" Type="http://schemas.openxmlformats.org/officeDocument/2006/relationships/slideLayout" Target="../slideLayouts/slideLayout82.xml"/><Relationship Id="rId23" Type="http://schemas.openxmlformats.org/officeDocument/2006/relationships/slideLayout" Target="../slideLayouts/slideLayout81.xml"/><Relationship Id="rId26" Type="http://schemas.openxmlformats.org/officeDocument/2006/relationships/slideLayout" Target="../slideLayouts/slideLayout84.xml"/><Relationship Id="rId25" Type="http://schemas.openxmlformats.org/officeDocument/2006/relationships/slideLayout" Target="../slideLayouts/slideLayout83.xml"/><Relationship Id="rId28" Type="http://schemas.openxmlformats.org/officeDocument/2006/relationships/slideLayout" Target="../slideLayouts/slideLayout86.xml"/><Relationship Id="rId27" Type="http://schemas.openxmlformats.org/officeDocument/2006/relationships/slideLayout" Target="../slideLayouts/slideLayout85.xml"/><Relationship Id="rId29" Type="http://schemas.openxmlformats.org/officeDocument/2006/relationships/slideLayout" Target="../slideLayouts/slideLayout87.xml"/><Relationship Id="rId51" Type="http://schemas.openxmlformats.org/officeDocument/2006/relationships/slideLayout" Target="../slideLayouts/slideLayout109.xml"/><Relationship Id="rId50" Type="http://schemas.openxmlformats.org/officeDocument/2006/relationships/slideLayout" Target="../slideLayouts/slideLayout108.xml"/><Relationship Id="rId53" Type="http://schemas.openxmlformats.org/officeDocument/2006/relationships/slideLayout" Target="../slideLayouts/slideLayout111.xml"/><Relationship Id="rId52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69.xml"/><Relationship Id="rId5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68.xml"/><Relationship Id="rId54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71.xml"/><Relationship Id="rId5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70.xml"/><Relationship Id="rId56" Type="http://schemas.openxmlformats.org/officeDocument/2006/relationships/slideLayout" Target="../slideLayouts/slideLayout114.xml"/><Relationship Id="rId15" Type="http://schemas.openxmlformats.org/officeDocument/2006/relationships/slideLayout" Target="../slideLayouts/slideLayout73.xml"/><Relationship Id="rId59" Type="http://schemas.openxmlformats.org/officeDocument/2006/relationships/theme" Target="../theme/theme2.xml"/><Relationship Id="rId14" Type="http://schemas.openxmlformats.org/officeDocument/2006/relationships/slideLayout" Target="../slideLayouts/slideLayout72.xml"/><Relationship Id="rId58" Type="http://schemas.openxmlformats.org/officeDocument/2006/relationships/slideLayout" Target="../slideLayouts/slideLayout116.xml"/><Relationship Id="rId17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tillium Web SemiBold"/>
              <a:buNone/>
              <a:defRPr sz="28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EA4335"/>
          </p15:clr>
        </p15:guide>
        <p15:guide id="2" pos="5472">
          <p15:clr>
            <a:srgbClr val="EA4335"/>
          </p15:clr>
        </p15:guide>
        <p15:guide id="3" orient="horz" pos="288">
          <p15:clr>
            <a:srgbClr val="EA4335"/>
          </p15:clr>
        </p15:guide>
        <p15:guide id="4" orient="horz" pos="2952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60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tillium Web SemiBold"/>
              <a:buNone/>
              <a:defRPr sz="28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2" name="Google Shape;712;p60"/>
          <p:cNvSpPr txBox="1"/>
          <p:nvPr>
            <p:ph idx="1" type="body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13" name="Google Shape;713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  <p:sldLayoutId id="2147483728" r:id="rId23"/>
    <p:sldLayoutId id="2147483729" r:id="rId24"/>
    <p:sldLayoutId id="2147483730" r:id="rId25"/>
    <p:sldLayoutId id="2147483731" r:id="rId26"/>
    <p:sldLayoutId id="2147483732" r:id="rId27"/>
    <p:sldLayoutId id="2147483733" r:id="rId28"/>
    <p:sldLayoutId id="2147483734" r:id="rId29"/>
    <p:sldLayoutId id="2147483735" r:id="rId30"/>
    <p:sldLayoutId id="2147483736" r:id="rId31"/>
    <p:sldLayoutId id="2147483737" r:id="rId32"/>
    <p:sldLayoutId id="2147483738" r:id="rId33"/>
    <p:sldLayoutId id="2147483739" r:id="rId34"/>
    <p:sldLayoutId id="2147483740" r:id="rId35"/>
    <p:sldLayoutId id="2147483741" r:id="rId36"/>
    <p:sldLayoutId id="2147483742" r:id="rId37"/>
    <p:sldLayoutId id="2147483743" r:id="rId38"/>
    <p:sldLayoutId id="2147483744" r:id="rId39"/>
    <p:sldLayoutId id="2147483745" r:id="rId40"/>
    <p:sldLayoutId id="2147483746" r:id="rId41"/>
    <p:sldLayoutId id="2147483747" r:id="rId42"/>
    <p:sldLayoutId id="2147483748" r:id="rId43"/>
    <p:sldLayoutId id="2147483749" r:id="rId44"/>
    <p:sldLayoutId id="2147483750" r:id="rId45"/>
    <p:sldLayoutId id="2147483751" r:id="rId46"/>
    <p:sldLayoutId id="2147483752" r:id="rId47"/>
    <p:sldLayoutId id="2147483753" r:id="rId48"/>
    <p:sldLayoutId id="2147483754" r:id="rId49"/>
    <p:sldLayoutId id="2147483755" r:id="rId50"/>
    <p:sldLayoutId id="2147483756" r:id="rId51"/>
    <p:sldLayoutId id="2147483757" r:id="rId52"/>
    <p:sldLayoutId id="2147483758" r:id="rId53"/>
    <p:sldLayoutId id="2147483759" r:id="rId54"/>
    <p:sldLayoutId id="2147483760" r:id="rId55"/>
    <p:sldLayoutId id="2147483761" r:id="rId56"/>
    <p:sldLayoutId id="2147483762" r:id="rId57"/>
    <p:sldLayoutId id="2147483763" r:id="rId5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EA4335"/>
          </p15:clr>
        </p15:guide>
        <p15:guide id="2" pos="5472">
          <p15:clr>
            <a:srgbClr val="EA4335"/>
          </p15:clr>
        </p15:guide>
        <p15:guide id="3" orient="horz" pos="288">
          <p15:clr>
            <a:srgbClr val="EA4335"/>
          </p15:clr>
        </p15:guide>
        <p15:guide id="4" orient="horz" pos="2952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app.diagrams.net/?page-id=OlrInY0KYgBKbr3_ivj3&amp;scale=auto#G1WjO7FSIfMbtGQkdKWR2CQDQT2Vhe8kC9" TargetMode="External"/><Relationship Id="rId4" Type="http://schemas.openxmlformats.org/officeDocument/2006/relationships/image" Target="../media/image8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Relationship Id="rId4" Type="http://schemas.openxmlformats.org/officeDocument/2006/relationships/image" Target="../media/image51.png"/><Relationship Id="rId9" Type="http://schemas.openxmlformats.org/officeDocument/2006/relationships/image" Target="../media/image47.png"/><Relationship Id="rId5" Type="http://schemas.openxmlformats.org/officeDocument/2006/relationships/image" Target="../media/image48.jpg"/><Relationship Id="rId6" Type="http://schemas.openxmlformats.org/officeDocument/2006/relationships/image" Target="../media/image49.png"/><Relationship Id="rId7" Type="http://schemas.openxmlformats.org/officeDocument/2006/relationships/image" Target="../media/image46.png"/><Relationship Id="rId8" Type="http://schemas.openxmlformats.org/officeDocument/2006/relationships/image" Target="../media/image52.png"/><Relationship Id="rId31" Type="http://schemas.openxmlformats.org/officeDocument/2006/relationships/image" Target="../media/image74.png"/><Relationship Id="rId30" Type="http://schemas.openxmlformats.org/officeDocument/2006/relationships/image" Target="../media/image67.png"/><Relationship Id="rId33" Type="http://schemas.openxmlformats.org/officeDocument/2006/relationships/image" Target="../media/image79.png"/><Relationship Id="rId32" Type="http://schemas.openxmlformats.org/officeDocument/2006/relationships/image" Target="../media/image75.png"/><Relationship Id="rId35" Type="http://schemas.openxmlformats.org/officeDocument/2006/relationships/image" Target="../media/image76.png"/><Relationship Id="rId34" Type="http://schemas.openxmlformats.org/officeDocument/2006/relationships/image" Target="../media/image70.png"/><Relationship Id="rId36" Type="http://schemas.openxmlformats.org/officeDocument/2006/relationships/image" Target="../media/image73.jpg"/><Relationship Id="rId20" Type="http://schemas.openxmlformats.org/officeDocument/2006/relationships/image" Target="../media/image56.png"/><Relationship Id="rId22" Type="http://schemas.openxmlformats.org/officeDocument/2006/relationships/image" Target="../media/image63.png"/><Relationship Id="rId21" Type="http://schemas.openxmlformats.org/officeDocument/2006/relationships/image" Target="../media/image66.png"/><Relationship Id="rId24" Type="http://schemas.openxmlformats.org/officeDocument/2006/relationships/image" Target="../media/image54.png"/><Relationship Id="rId23" Type="http://schemas.openxmlformats.org/officeDocument/2006/relationships/image" Target="../media/image64.png"/><Relationship Id="rId26" Type="http://schemas.openxmlformats.org/officeDocument/2006/relationships/image" Target="../media/image69.png"/><Relationship Id="rId25" Type="http://schemas.openxmlformats.org/officeDocument/2006/relationships/image" Target="../media/image61.png"/><Relationship Id="rId28" Type="http://schemas.openxmlformats.org/officeDocument/2006/relationships/image" Target="../media/image65.png"/><Relationship Id="rId27" Type="http://schemas.openxmlformats.org/officeDocument/2006/relationships/image" Target="../media/image77.png"/><Relationship Id="rId29" Type="http://schemas.openxmlformats.org/officeDocument/2006/relationships/image" Target="../media/image72.png"/><Relationship Id="rId11" Type="http://schemas.openxmlformats.org/officeDocument/2006/relationships/image" Target="../media/image44.png"/><Relationship Id="rId10" Type="http://schemas.openxmlformats.org/officeDocument/2006/relationships/image" Target="../media/image41.png"/><Relationship Id="rId13" Type="http://schemas.openxmlformats.org/officeDocument/2006/relationships/image" Target="../media/image57.png"/><Relationship Id="rId12" Type="http://schemas.openxmlformats.org/officeDocument/2006/relationships/image" Target="../media/image58.png"/><Relationship Id="rId15" Type="http://schemas.openxmlformats.org/officeDocument/2006/relationships/image" Target="../media/image53.jpg"/><Relationship Id="rId14" Type="http://schemas.openxmlformats.org/officeDocument/2006/relationships/image" Target="../media/image55.png"/><Relationship Id="rId17" Type="http://schemas.openxmlformats.org/officeDocument/2006/relationships/image" Target="../media/image59.png"/><Relationship Id="rId16" Type="http://schemas.openxmlformats.org/officeDocument/2006/relationships/image" Target="../media/image62.jpg"/><Relationship Id="rId19" Type="http://schemas.openxmlformats.org/officeDocument/2006/relationships/image" Target="../media/image60.png"/><Relationship Id="rId18" Type="http://schemas.openxmlformats.org/officeDocument/2006/relationships/image" Target="../media/image6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8.jpg"/><Relationship Id="rId4" Type="http://schemas.openxmlformats.org/officeDocument/2006/relationships/image" Target="../media/image7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jpg"/><Relationship Id="rId4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Relationship Id="rId4" Type="http://schemas.openxmlformats.org/officeDocument/2006/relationships/hyperlink" Target="https://twitter.com/dotnetonAW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aws/aws-lambda-dotnet" TargetMode="External"/><Relationship Id="rId4" Type="http://schemas.openxmlformats.org/officeDocument/2006/relationships/hyperlink" Target="https://github.com/aws/aws-sdk-net" TargetMode="External"/><Relationship Id="rId5" Type="http://schemas.openxmlformats.org/officeDocument/2006/relationships/hyperlink" Target="https://github.com/aws/aws-extensions-for-dotnet-cli" TargetMode="External"/><Relationship Id="rId6" Type="http://schemas.openxmlformats.org/officeDocument/2006/relationships/hyperlink" Target="https://github.com/aws/aws-tools-for-powershell" TargetMode="External"/><Relationship Id="rId7" Type="http://schemas.openxmlformats.org/officeDocument/2006/relationships/image" Target="../media/image3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119"/>
          <p:cNvSpPr txBox="1"/>
          <p:nvPr>
            <p:ph type="ctrTitle"/>
          </p:nvPr>
        </p:nvSpPr>
        <p:spPr>
          <a:xfrm>
            <a:off x="457200" y="945475"/>
            <a:ext cx="8229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.NET Development on AWS is not Terrible</a:t>
            </a:r>
            <a:endParaRPr/>
          </a:p>
        </p:txBody>
      </p:sp>
      <p:sp>
        <p:nvSpPr>
          <p:cNvPr id="1420" name="Google Shape;1420;p119"/>
          <p:cNvSpPr txBox="1"/>
          <p:nvPr>
            <p:ph idx="1" type="subTitle"/>
          </p:nvPr>
        </p:nvSpPr>
        <p:spPr>
          <a:xfrm>
            <a:off x="457200" y="3295800"/>
            <a:ext cx="8229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KCDC Session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128"/>
          <p:cNvSpPr txBox="1"/>
          <p:nvPr>
            <p:ph idx="1" type="body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Using C# to build up Deployment templates for CDK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Setting up a local DynamoDB and using it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Pulling secrets from Secrets Manager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Running EF Core migrations from Lambda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Receiving SQS messages in a Lambda</a:t>
            </a:r>
            <a:endParaRPr sz="2400"/>
          </a:p>
        </p:txBody>
      </p:sp>
      <p:sp>
        <p:nvSpPr>
          <p:cNvPr id="1572" name="Google Shape;1572;p1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573" name="Google Shape;1573;p128"/>
          <p:cNvSpPr txBox="1"/>
          <p:nvPr>
            <p:ph type="title"/>
          </p:nvPr>
        </p:nvSpPr>
        <p:spPr>
          <a:xfrm>
            <a:off x="457200" y="277423"/>
            <a:ext cx="8229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Code Examples of .NET on AWS … are not terrible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129"/>
          <p:cNvSpPr txBox="1"/>
          <p:nvPr>
            <p:ph type="title"/>
          </p:nvPr>
        </p:nvSpPr>
        <p:spPr>
          <a:xfrm>
            <a:off x="457200" y="277423"/>
            <a:ext cx="8229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simple app + database (.NET on AWS) is not terrible</a:t>
            </a:r>
            <a:endParaRPr/>
          </a:p>
        </p:txBody>
      </p:sp>
      <p:sp>
        <p:nvSpPr>
          <p:cNvPr id="1579" name="Google Shape;1579;p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80" name="Google Shape;1580;p12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3913" y="850125"/>
            <a:ext cx="6036176" cy="4088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130"/>
          <p:cNvSpPr txBox="1"/>
          <p:nvPr>
            <p:ph type="title"/>
          </p:nvPr>
        </p:nvSpPr>
        <p:spPr>
          <a:xfrm>
            <a:off x="457200" y="2150850"/>
            <a:ext cx="8229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you think is terrible?</a:t>
            </a:r>
            <a:endParaRPr/>
          </a:p>
        </p:txBody>
      </p:sp>
      <p:sp>
        <p:nvSpPr>
          <p:cNvPr id="1586" name="Google Shape;1586;p1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92" name="Google Shape;1592;p131"/>
          <p:cNvGraphicFramePr/>
          <p:nvPr/>
        </p:nvGraphicFramePr>
        <p:xfrm>
          <a:off x="90237" y="5725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{38776C23-379D-4E00-BC24-0253B6903AD3}</a:tableStyleId>
              </a:tblPr>
              <a:tblGrid>
                <a:gridCol w="8978575"/>
              </a:tblGrid>
              <a:tr h="1158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u="sng" cap="none" strike="noStrike">
                          <a:solidFill>
                            <a:schemeClr val="dk1"/>
                          </a:solidFill>
                        </a:rPr>
                        <a:t>Titanium Sponsors</a:t>
                      </a:r>
                      <a:endParaRPr sz="900"/>
                    </a:p>
                  </a:txBody>
                  <a:tcPr marT="34300" marB="3430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93" name="Google Shape;1593;p131"/>
          <p:cNvGraphicFramePr/>
          <p:nvPr/>
        </p:nvGraphicFramePr>
        <p:xfrm>
          <a:off x="90236" y="123912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{38776C23-379D-4E00-BC24-0253B6903AD3}</a:tableStyleId>
              </a:tblPr>
              <a:tblGrid>
                <a:gridCol w="8980725"/>
              </a:tblGrid>
              <a:tr h="2797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sng" cap="none" strike="noStrike">
                          <a:solidFill>
                            <a:schemeClr val="dk1"/>
                          </a:solidFill>
                        </a:rPr>
                        <a:t>Platinum Sponsors</a:t>
                      </a:r>
                      <a:endParaRPr sz="1500" u="sng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94" name="Google Shape;1594;p131"/>
          <p:cNvGraphicFramePr/>
          <p:nvPr/>
        </p:nvGraphicFramePr>
        <p:xfrm>
          <a:off x="90237" y="40554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{38776C23-379D-4E00-BC24-0253B6903AD3}</a:tableStyleId>
              </a:tblPr>
              <a:tblGrid>
                <a:gridCol w="8978575"/>
              </a:tblGrid>
              <a:tr h="1011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sng">
                          <a:solidFill>
                            <a:schemeClr val="dk1"/>
                          </a:solidFill>
                        </a:rPr>
                        <a:t>Gold Sponsors</a:t>
                      </a:r>
                      <a:endParaRPr sz="900"/>
                    </a:p>
                  </a:txBody>
                  <a:tcPr marT="34300" marB="3430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descr="Cerner.png" id="1595" name="Google Shape;1595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9365" y="4671717"/>
            <a:ext cx="1020585" cy="277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1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15866" y="2790580"/>
            <a:ext cx="2121808" cy="489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1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34032" y="4121598"/>
            <a:ext cx="985171" cy="3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8" name="Google Shape;1598;p1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0315" y="2738478"/>
            <a:ext cx="1268460" cy="517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p1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39822" y="2605264"/>
            <a:ext cx="1402943" cy="871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0" name="Google Shape;1600;p1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1693" y="1551029"/>
            <a:ext cx="829455" cy="523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1" name="Google Shape;1601;p1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665890" y="2196748"/>
            <a:ext cx="2322615" cy="353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13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81474" y="396031"/>
            <a:ext cx="1823692" cy="615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3" name="Google Shape;1603;p13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326252" y="325127"/>
            <a:ext cx="3799723" cy="87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4" name="Google Shape;1604;p13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305209" y="3379271"/>
            <a:ext cx="2125624" cy="641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p13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479029" y="1577454"/>
            <a:ext cx="1571645" cy="40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6" name="Google Shape;1606;p13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491978" y="3987112"/>
            <a:ext cx="1581696" cy="686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7" name="Google Shape;1607;p13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086125" y="4222221"/>
            <a:ext cx="1549624" cy="287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8" name="Google Shape;1608;p13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725716" y="4712059"/>
            <a:ext cx="907788" cy="218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9" name="Google Shape;1609;p13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40741" y="2210351"/>
            <a:ext cx="1866207" cy="311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0" name="Google Shape;1610;p13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711225" y="4613626"/>
            <a:ext cx="1000038" cy="287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1" name="Google Shape;1611;p13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529879" y="2501851"/>
            <a:ext cx="809154" cy="837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2" name="Google Shape;1612;p131"/>
          <p:cNvPicPr preferRelativeResize="0"/>
          <p:nvPr/>
        </p:nvPicPr>
        <p:blipFill rotWithShape="1">
          <a:blip r:embed="rId20">
            <a:alphaModFix/>
          </a:blip>
          <a:srcRect b="38899" l="0" r="0" t="38612"/>
          <a:stretch/>
        </p:blipFill>
        <p:spPr>
          <a:xfrm>
            <a:off x="7049781" y="1546402"/>
            <a:ext cx="1793292" cy="403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13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544162" y="3375214"/>
            <a:ext cx="1097244" cy="546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4" name="Google Shape;1614;p13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339724" y="4208188"/>
            <a:ext cx="914761" cy="2650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medium confidence" id="1615" name="Google Shape;1615;p131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273394" y="2097514"/>
            <a:ext cx="1294602" cy="4361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medium confidence" id="1616" name="Google Shape;1616;p131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882601" y="2850469"/>
            <a:ext cx="1576250" cy="3728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1617" name="Google Shape;1617;p131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944609" y="3521093"/>
            <a:ext cx="1244785" cy="419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618" name="Google Shape;1618;p131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5287932" y="2360301"/>
            <a:ext cx="1087598" cy="3653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company name&#10;&#10;Description automatically generated" id="1619" name="Google Shape;1619;p131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3162042" y="1469419"/>
            <a:ext cx="1870724" cy="6296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ackground pattern&#10;&#10;Description automatically generated" id="1620" name="Google Shape;1620;p131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417114" y="3534588"/>
            <a:ext cx="1170065" cy="3937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logo&#10;&#10;Description automatically generated" id="1621" name="Google Shape;1621;p131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5501487" y="1625948"/>
            <a:ext cx="1241989" cy="4181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622" name="Google Shape;1622;p131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3995579" y="4512989"/>
            <a:ext cx="795557" cy="4474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623" name="Google Shape;1623;p131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262313" y="4484375"/>
            <a:ext cx="957357" cy="5026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tableware, plate, dishware&#10;&#10;Description automatically generated" id="1624" name="Google Shape;1624;p131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4975930" y="4195504"/>
            <a:ext cx="896222" cy="3026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company name&#10;&#10;Description automatically generated" id="1625" name="Google Shape;1625;p131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7835137" y="4565935"/>
            <a:ext cx="1045715" cy="3523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company name&#10;&#10;Description automatically generated" id="1626" name="Google Shape;1626;p131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7693911" y="4111560"/>
            <a:ext cx="1217626" cy="4104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icon&#10;&#10;Description automatically generated" id="1627" name="Google Shape;1627;p131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6944096" y="3579346"/>
            <a:ext cx="1910540" cy="3149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 with low confidence" id="1628" name="Google Shape;1628;p131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5047327" y="4521139"/>
            <a:ext cx="1459546" cy="494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3" name="Google Shape;1633;p132"/>
          <p:cNvPicPr preferRelativeResize="0"/>
          <p:nvPr/>
        </p:nvPicPr>
        <p:blipFill rotWithShape="1">
          <a:blip r:embed="rId3">
            <a:alphaModFix/>
          </a:blip>
          <a:srcRect b="7741" l="0" r="0" t="7741"/>
          <a:stretch/>
        </p:blipFill>
        <p:spPr>
          <a:xfrm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34" name="Google Shape;1634;p132"/>
          <p:cNvSpPr/>
          <p:nvPr/>
        </p:nvSpPr>
        <p:spPr>
          <a:xfrm>
            <a:off x="-5850" y="0"/>
            <a:ext cx="9155700" cy="5143500"/>
          </a:xfrm>
          <a:prstGeom prst="rect">
            <a:avLst/>
          </a:prstGeom>
          <a:gradFill>
            <a:gsLst>
              <a:gs pos="0">
                <a:srgbClr val="0079C1">
                  <a:alpha val="76470"/>
                </a:srgbClr>
              </a:gs>
              <a:gs pos="100000">
                <a:srgbClr val="00C1A8">
                  <a:alpha val="8745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132"/>
          <p:cNvSpPr txBox="1"/>
          <p:nvPr>
            <p:ph type="title"/>
          </p:nvPr>
        </p:nvSpPr>
        <p:spPr>
          <a:xfrm>
            <a:off x="457200" y="662525"/>
            <a:ext cx="8306100" cy="309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Let’s continue the conversation</a:t>
            </a:r>
            <a:endParaRPr sz="4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Visit the Headspring booth!</a:t>
            </a:r>
            <a:endParaRPr sz="3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/>
          </a:p>
        </p:txBody>
      </p:sp>
      <p:sp>
        <p:nvSpPr>
          <p:cNvPr id="1636" name="Google Shape;1636;p1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7" name="Google Shape;1637;p132"/>
          <p:cNvSpPr txBox="1"/>
          <p:nvPr>
            <p:ph idx="1" type="subTitle"/>
          </p:nvPr>
        </p:nvSpPr>
        <p:spPr>
          <a:xfrm>
            <a:off x="1168525" y="3598175"/>
            <a:ext cx="31845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www.headspring.com</a:t>
            </a:r>
            <a:endParaRPr/>
          </a:p>
        </p:txBody>
      </p:sp>
      <p:sp>
        <p:nvSpPr>
          <p:cNvPr id="1638" name="Google Shape;1638;p132"/>
          <p:cNvSpPr txBox="1"/>
          <p:nvPr>
            <p:ph idx="2" type="subTitle"/>
          </p:nvPr>
        </p:nvSpPr>
        <p:spPr>
          <a:xfrm>
            <a:off x="1168525" y="4170875"/>
            <a:ext cx="33933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vasudha.prabhala@headspring.com</a:t>
            </a:r>
            <a:endParaRPr/>
          </a:p>
        </p:txBody>
      </p:sp>
      <p:pic>
        <p:nvPicPr>
          <p:cNvPr id="1639" name="Google Shape;1639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4757" y="218398"/>
            <a:ext cx="1252158" cy="193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0" name="Google Shape;1640;p132"/>
          <p:cNvGrpSpPr/>
          <p:nvPr/>
        </p:nvGrpSpPr>
        <p:grpSpPr>
          <a:xfrm>
            <a:off x="556940" y="4170885"/>
            <a:ext cx="393600" cy="393600"/>
            <a:chOff x="556940" y="3637485"/>
            <a:chExt cx="393600" cy="393600"/>
          </a:xfrm>
        </p:grpSpPr>
        <p:sp>
          <p:nvSpPr>
            <p:cNvPr id="1641" name="Google Shape;1641;p132"/>
            <p:cNvSpPr/>
            <p:nvPr/>
          </p:nvSpPr>
          <p:spPr>
            <a:xfrm>
              <a:off x="556940" y="3637485"/>
              <a:ext cx="393600" cy="393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00025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132"/>
            <p:cNvSpPr/>
            <p:nvPr/>
          </p:nvSpPr>
          <p:spPr>
            <a:xfrm>
              <a:off x="657457" y="3770649"/>
              <a:ext cx="192999" cy="146600"/>
            </a:xfrm>
            <a:custGeom>
              <a:rect b="b" l="l" r="r" t="t"/>
              <a:pathLst>
                <a:path extrusionOk="0" h="851" w="1326">
                  <a:moveTo>
                    <a:pt x="86" y="765"/>
                  </a:moveTo>
                  <a:lnTo>
                    <a:pt x="86" y="127"/>
                  </a:lnTo>
                  <a:lnTo>
                    <a:pt x="642" y="411"/>
                  </a:lnTo>
                  <a:cubicBezTo>
                    <a:pt x="643" y="411"/>
                    <a:pt x="644" y="412"/>
                    <a:pt x="644" y="412"/>
                  </a:cubicBezTo>
                  <a:cubicBezTo>
                    <a:pt x="645" y="412"/>
                    <a:pt x="645" y="412"/>
                    <a:pt x="645" y="412"/>
                  </a:cubicBezTo>
                  <a:cubicBezTo>
                    <a:pt x="646" y="412"/>
                    <a:pt x="646" y="413"/>
                    <a:pt x="647" y="413"/>
                  </a:cubicBezTo>
                  <a:lnTo>
                    <a:pt x="648" y="413"/>
                  </a:lnTo>
                  <a:cubicBezTo>
                    <a:pt x="648" y="414"/>
                    <a:pt x="649" y="414"/>
                    <a:pt x="650" y="414"/>
                  </a:cubicBezTo>
                  <a:cubicBezTo>
                    <a:pt x="651" y="414"/>
                    <a:pt x="652" y="414"/>
                    <a:pt x="653" y="415"/>
                  </a:cubicBezTo>
                  <a:cubicBezTo>
                    <a:pt x="654" y="415"/>
                    <a:pt x="655" y="415"/>
                    <a:pt x="655" y="415"/>
                  </a:cubicBezTo>
                  <a:cubicBezTo>
                    <a:pt x="656" y="415"/>
                    <a:pt x="656" y="415"/>
                    <a:pt x="656" y="415"/>
                  </a:cubicBezTo>
                  <a:cubicBezTo>
                    <a:pt x="657" y="415"/>
                    <a:pt x="657" y="415"/>
                    <a:pt x="658" y="415"/>
                  </a:cubicBezTo>
                  <a:lnTo>
                    <a:pt x="659" y="415"/>
                  </a:lnTo>
                  <a:cubicBezTo>
                    <a:pt x="660" y="415"/>
                    <a:pt x="661" y="416"/>
                    <a:pt x="661" y="416"/>
                  </a:cubicBezTo>
                  <a:lnTo>
                    <a:pt x="662" y="416"/>
                  </a:lnTo>
                  <a:cubicBezTo>
                    <a:pt x="662" y="416"/>
                    <a:pt x="663" y="415"/>
                    <a:pt x="664" y="415"/>
                  </a:cubicBezTo>
                  <a:lnTo>
                    <a:pt x="665" y="415"/>
                  </a:lnTo>
                  <a:cubicBezTo>
                    <a:pt x="665" y="415"/>
                    <a:pt x="666" y="415"/>
                    <a:pt x="667" y="415"/>
                  </a:cubicBezTo>
                  <a:lnTo>
                    <a:pt x="668" y="415"/>
                  </a:lnTo>
                  <a:cubicBezTo>
                    <a:pt x="668" y="415"/>
                    <a:pt x="669" y="415"/>
                    <a:pt x="670" y="415"/>
                  </a:cubicBezTo>
                  <a:cubicBezTo>
                    <a:pt x="671" y="414"/>
                    <a:pt x="672" y="414"/>
                    <a:pt x="673" y="414"/>
                  </a:cubicBezTo>
                  <a:cubicBezTo>
                    <a:pt x="674" y="414"/>
                    <a:pt x="675" y="414"/>
                    <a:pt x="675" y="413"/>
                  </a:cubicBezTo>
                  <a:cubicBezTo>
                    <a:pt x="676" y="413"/>
                    <a:pt x="676" y="413"/>
                    <a:pt x="676" y="413"/>
                  </a:cubicBezTo>
                  <a:cubicBezTo>
                    <a:pt x="677" y="413"/>
                    <a:pt x="677" y="412"/>
                    <a:pt x="678" y="412"/>
                  </a:cubicBezTo>
                  <a:cubicBezTo>
                    <a:pt x="679" y="412"/>
                    <a:pt x="680" y="411"/>
                    <a:pt x="681" y="411"/>
                  </a:cubicBezTo>
                  <a:lnTo>
                    <a:pt x="1240" y="127"/>
                  </a:lnTo>
                  <a:lnTo>
                    <a:pt x="1240" y="765"/>
                  </a:lnTo>
                  <a:close/>
                  <a:moveTo>
                    <a:pt x="662" y="324"/>
                  </a:moveTo>
                  <a:lnTo>
                    <a:pt x="194" y="86"/>
                  </a:lnTo>
                  <a:lnTo>
                    <a:pt x="1132" y="86"/>
                  </a:lnTo>
                  <a:close/>
                  <a:moveTo>
                    <a:pt x="1326" y="60"/>
                  </a:moveTo>
                  <a:cubicBezTo>
                    <a:pt x="1327" y="52"/>
                    <a:pt x="1325" y="45"/>
                    <a:pt x="1322" y="37"/>
                  </a:cubicBezTo>
                  <a:cubicBezTo>
                    <a:pt x="1320" y="33"/>
                    <a:pt x="1317" y="30"/>
                    <a:pt x="1315" y="27"/>
                  </a:cubicBezTo>
                  <a:cubicBezTo>
                    <a:pt x="1303" y="11"/>
                    <a:pt x="1283" y="0"/>
                    <a:pt x="1260" y="0"/>
                  </a:cubicBezTo>
                  <a:lnTo>
                    <a:pt x="66" y="0"/>
                  </a:lnTo>
                  <a:cubicBezTo>
                    <a:pt x="43" y="0"/>
                    <a:pt x="23" y="11"/>
                    <a:pt x="11" y="27"/>
                  </a:cubicBezTo>
                  <a:cubicBezTo>
                    <a:pt x="9" y="30"/>
                    <a:pt x="6" y="33"/>
                    <a:pt x="4" y="37"/>
                  </a:cubicBezTo>
                  <a:cubicBezTo>
                    <a:pt x="1" y="44"/>
                    <a:pt x="-1" y="52"/>
                    <a:pt x="0" y="60"/>
                  </a:cubicBezTo>
                  <a:cubicBezTo>
                    <a:pt x="0" y="61"/>
                    <a:pt x="0" y="63"/>
                    <a:pt x="0" y="64"/>
                  </a:cubicBezTo>
                  <a:lnTo>
                    <a:pt x="0" y="787"/>
                  </a:lnTo>
                  <a:cubicBezTo>
                    <a:pt x="0" y="822"/>
                    <a:pt x="29" y="851"/>
                    <a:pt x="66" y="851"/>
                  </a:cubicBezTo>
                  <a:lnTo>
                    <a:pt x="1260" y="851"/>
                  </a:lnTo>
                  <a:cubicBezTo>
                    <a:pt x="1297" y="851"/>
                    <a:pt x="1326" y="822"/>
                    <a:pt x="1326" y="787"/>
                  </a:cubicBezTo>
                  <a:lnTo>
                    <a:pt x="1326" y="64"/>
                  </a:lnTo>
                  <a:cubicBezTo>
                    <a:pt x="1326" y="63"/>
                    <a:pt x="1326" y="61"/>
                    <a:pt x="1326" y="6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3" name="Google Shape;1643;p132"/>
          <p:cNvGrpSpPr/>
          <p:nvPr/>
        </p:nvGrpSpPr>
        <p:grpSpPr>
          <a:xfrm>
            <a:off x="556940" y="3598185"/>
            <a:ext cx="393600" cy="393600"/>
            <a:chOff x="556940" y="3064785"/>
            <a:chExt cx="393600" cy="393600"/>
          </a:xfrm>
        </p:grpSpPr>
        <p:sp>
          <p:nvSpPr>
            <p:cNvPr id="1644" name="Google Shape;1644;p132"/>
            <p:cNvSpPr/>
            <p:nvPr/>
          </p:nvSpPr>
          <p:spPr>
            <a:xfrm>
              <a:off x="556940" y="3064785"/>
              <a:ext cx="393600" cy="393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00025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45" name="Google Shape;1645;p132"/>
            <p:cNvGrpSpPr/>
            <p:nvPr/>
          </p:nvGrpSpPr>
          <p:grpSpPr>
            <a:xfrm>
              <a:off x="643689" y="3150804"/>
              <a:ext cx="220574" cy="220820"/>
              <a:chOff x="538852" y="4004298"/>
              <a:chExt cx="323280" cy="323640"/>
            </a:xfrm>
          </p:grpSpPr>
          <p:sp>
            <p:nvSpPr>
              <p:cNvPr id="1646" name="Google Shape;1646;p132"/>
              <p:cNvSpPr/>
              <p:nvPr/>
            </p:nvSpPr>
            <p:spPr>
              <a:xfrm>
                <a:off x="538852" y="4004298"/>
                <a:ext cx="323280" cy="323280"/>
              </a:xfrm>
              <a:custGeom>
                <a:rect b="b" l="l" r="r" t="t"/>
                <a:pathLst>
                  <a:path extrusionOk="0" h="899" w="899">
                    <a:moveTo>
                      <a:pt x="450" y="55"/>
                    </a:moveTo>
                    <a:cubicBezTo>
                      <a:pt x="232" y="55"/>
                      <a:pt x="55" y="232"/>
                      <a:pt x="55" y="450"/>
                    </a:cubicBezTo>
                    <a:cubicBezTo>
                      <a:pt x="55" y="667"/>
                      <a:pt x="232" y="844"/>
                      <a:pt x="450" y="844"/>
                    </a:cubicBezTo>
                    <a:cubicBezTo>
                      <a:pt x="667" y="844"/>
                      <a:pt x="844" y="667"/>
                      <a:pt x="844" y="450"/>
                    </a:cubicBezTo>
                    <a:cubicBezTo>
                      <a:pt x="844" y="232"/>
                      <a:pt x="667" y="55"/>
                      <a:pt x="450" y="55"/>
                    </a:cubicBezTo>
                    <a:close/>
                    <a:moveTo>
                      <a:pt x="450" y="899"/>
                    </a:moveTo>
                    <a:cubicBezTo>
                      <a:pt x="330" y="899"/>
                      <a:pt x="217" y="852"/>
                      <a:pt x="132" y="767"/>
                    </a:cubicBezTo>
                    <a:cubicBezTo>
                      <a:pt x="47" y="683"/>
                      <a:pt x="0" y="570"/>
                      <a:pt x="0" y="450"/>
                    </a:cubicBezTo>
                    <a:cubicBezTo>
                      <a:pt x="0" y="330"/>
                      <a:pt x="47" y="217"/>
                      <a:pt x="132" y="132"/>
                    </a:cubicBezTo>
                    <a:cubicBezTo>
                      <a:pt x="217" y="47"/>
                      <a:pt x="330" y="0"/>
                      <a:pt x="450" y="0"/>
                    </a:cubicBezTo>
                    <a:cubicBezTo>
                      <a:pt x="570" y="0"/>
                      <a:pt x="683" y="47"/>
                      <a:pt x="767" y="132"/>
                    </a:cubicBezTo>
                    <a:cubicBezTo>
                      <a:pt x="852" y="217"/>
                      <a:pt x="899" y="330"/>
                      <a:pt x="899" y="450"/>
                    </a:cubicBezTo>
                    <a:cubicBezTo>
                      <a:pt x="899" y="570"/>
                      <a:pt x="852" y="683"/>
                      <a:pt x="767" y="767"/>
                    </a:cubicBezTo>
                    <a:cubicBezTo>
                      <a:pt x="683" y="852"/>
                      <a:pt x="570" y="899"/>
                      <a:pt x="450" y="8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7" name="Google Shape;1647;p132"/>
              <p:cNvSpPr/>
              <p:nvPr/>
            </p:nvSpPr>
            <p:spPr>
              <a:xfrm>
                <a:off x="588172" y="4044258"/>
                <a:ext cx="225359" cy="52560"/>
              </a:xfrm>
              <a:custGeom>
                <a:rect b="b" l="l" r="r" t="t"/>
                <a:pathLst>
                  <a:path extrusionOk="0" h="147" w="627">
                    <a:moveTo>
                      <a:pt x="318" y="147"/>
                    </a:moveTo>
                    <a:cubicBezTo>
                      <a:pt x="315" y="147"/>
                      <a:pt x="313" y="147"/>
                      <a:pt x="310" y="147"/>
                    </a:cubicBezTo>
                    <a:cubicBezTo>
                      <a:pt x="202" y="145"/>
                      <a:pt x="99" y="111"/>
                      <a:pt x="11" y="49"/>
                    </a:cubicBezTo>
                    <a:cubicBezTo>
                      <a:pt x="-1" y="40"/>
                      <a:pt x="-4" y="23"/>
                      <a:pt x="5" y="11"/>
                    </a:cubicBezTo>
                    <a:cubicBezTo>
                      <a:pt x="13" y="-1"/>
                      <a:pt x="31" y="-4"/>
                      <a:pt x="43" y="5"/>
                    </a:cubicBezTo>
                    <a:cubicBezTo>
                      <a:pt x="122" y="60"/>
                      <a:pt x="214" y="90"/>
                      <a:pt x="311" y="92"/>
                    </a:cubicBezTo>
                    <a:cubicBezTo>
                      <a:pt x="408" y="93"/>
                      <a:pt x="502" y="65"/>
                      <a:pt x="583" y="11"/>
                    </a:cubicBezTo>
                    <a:cubicBezTo>
                      <a:pt x="596" y="3"/>
                      <a:pt x="613" y="6"/>
                      <a:pt x="622" y="19"/>
                    </a:cubicBezTo>
                    <a:cubicBezTo>
                      <a:pt x="630" y="31"/>
                      <a:pt x="627" y="48"/>
                      <a:pt x="614" y="56"/>
                    </a:cubicBezTo>
                    <a:cubicBezTo>
                      <a:pt x="526" y="116"/>
                      <a:pt x="424" y="147"/>
                      <a:pt x="318" y="14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8" name="Google Shape;1648;p132"/>
              <p:cNvSpPr/>
              <p:nvPr/>
            </p:nvSpPr>
            <p:spPr>
              <a:xfrm>
                <a:off x="588172" y="4235418"/>
                <a:ext cx="225359" cy="52560"/>
              </a:xfrm>
              <a:custGeom>
                <a:rect b="b" l="l" r="r" t="t"/>
                <a:pathLst>
                  <a:path extrusionOk="0" h="147" w="627">
                    <a:moveTo>
                      <a:pt x="599" y="147"/>
                    </a:moveTo>
                    <a:cubicBezTo>
                      <a:pt x="593" y="147"/>
                      <a:pt x="588" y="145"/>
                      <a:pt x="583" y="142"/>
                    </a:cubicBezTo>
                    <a:cubicBezTo>
                      <a:pt x="504" y="86"/>
                      <a:pt x="412" y="56"/>
                      <a:pt x="315" y="54"/>
                    </a:cubicBezTo>
                    <a:cubicBezTo>
                      <a:pt x="218" y="53"/>
                      <a:pt x="123" y="81"/>
                      <a:pt x="42" y="135"/>
                    </a:cubicBezTo>
                    <a:cubicBezTo>
                      <a:pt x="30" y="144"/>
                      <a:pt x="13" y="140"/>
                      <a:pt x="4" y="128"/>
                    </a:cubicBezTo>
                    <a:cubicBezTo>
                      <a:pt x="-4" y="115"/>
                      <a:pt x="-1" y="98"/>
                      <a:pt x="12" y="90"/>
                    </a:cubicBezTo>
                    <a:cubicBezTo>
                      <a:pt x="102" y="29"/>
                      <a:pt x="207" y="-2"/>
                      <a:pt x="316" y="0"/>
                    </a:cubicBezTo>
                    <a:cubicBezTo>
                      <a:pt x="424" y="1"/>
                      <a:pt x="527" y="35"/>
                      <a:pt x="615" y="97"/>
                    </a:cubicBezTo>
                    <a:cubicBezTo>
                      <a:pt x="627" y="106"/>
                      <a:pt x="630" y="123"/>
                      <a:pt x="621" y="135"/>
                    </a:cubicBezTo>
                    <a:cubicBezTo>
                      <a:pt x="616" y="143"/>
                      <a:pt x="607" y="147"/>
                      <a:pt x="599" y="14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9" name="Google Shape;1649;p132"/>
              <p:cNvSpPr/>
              <p:nvPr/>
            </p:nvSpPr>
            <p:spPr>
              <a:xfrm>
                <a:off x="538852" y="4156218"/>
                <a:ext cx="323280" cy="19440"/>
              </a:xfrm>
              <a:custGeom>
                <a:rect b="b" l="l" r="r" t="t"/>
                <a:pathLst>
                  <a:path extrusionOk="0" h="55" w="899">
                    <a:moveTo>
                      <a:pt x="872" y="55"/>
                    </a:moveTo>
                    <a:lnTo>
                      <a:pt x="28" y="55"/>
                    </a:lnTo>
                    <a:cubicBezTo>
                      <a:pt x="12" y="55"/>
                      <a:pt x="0" y="43"/>
                      <a:pt x="0" y="28"/>
                    </a:cubicBezTo>
                    <a:cubicBezTo>
                      <a:pt x="0" y="12"/>
                      <a:pt x="12" y="0"/>
                      <a:pt x="28" y="0"/>
                    </a:cubicBezTo>
                    <a:lnTo>
                      <a:pt x="872" y="0"/>
                    </a:lnTo>
                    <a:cubicBezTo>
                      <a:pt x="887" y="0"/>
                      <a:pt x="899" y="12"/>
                      <a:pt x="899" y="28"/>
                    </a:cubicBezTo>
                    <a:cubicBezTo>
                      <a:pt x="899" y="43"/>
                      <a:pt x="887" y="55"/>
                      <a:pt x="872" y="5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0" name="Google Shape;1650;p132"/>
              <p:cNvSpPr/>
              <p:nvPr/>
            </p:nvSpPr>
            <p:spPr>
              <a:xfrm>
                <a:off x="605092" y="4004298"/>
                <a:ext cx="105120" cy="323280"/>
              </a:xfrm>
              <a:custGeom>
                <a:rect b="b" l="l" r="r" t="t"/>
                <a:pathLst>
                  <a:path extrusionOk="0" h="899" w="293">
                    <a:moveTo>
                      <a:pt x="248" y="899"/>
                    </a:moveTo>
                    <a:cubicBezTo>
                      <a:pt x="241" y="899"/>
                      <a:pt x="235" y="897"/>
                      <a:pt x="230" y="893"/>
                    </a:cubicBezTo>
                    <a:cubicBezTo>
                      <a:pt x="75" y="760"/>
                      <a:pt x="-5" y="605"/>
                      <a:pt x="0" y="445"/>
                    </a:cubicBezTo>
                    <a:cubicBezTo>
                      <a:pt x="4" y="286"/>
                      <a:pt x="90" y="134"/>
                      <a:pt x="248" y="6"/>
                    </a:cubicBezTo>
                    <a:cubicBezTo>
                      <a:pt x="260" y="-3"/>
                      <a:pt x="277" y="-2"/>
                      <a:pt x="287" y="10"/>
                    </a:cubicBezTo>
                    <a:cubicBezTo>
                      <a:pt x="296" y="22"/>
                      <a:pt x="294" y="39"/>
                      <a:pt x="283" y="49"/>
                    </a:cubicBezTo>
                    <a:cubicBezTo>
                      <a:pt x="137" y="166"/>
                      <a:pt x="58" y="304"/>
                      <a:pt x="54" y="446"/>
                    </a:cubicBezTo>
                    <a:cubicBezTo>
                      <a:pt x="50" y="590"/>
                      <a:pt x="123" y="730"/>
                      <a:pt x="265" y="851"/>
                    </a:cubicBezTo>
                    <a:cubicBezTo>
                      <a:pt x="277" y="861"/>
                      <a:pt x="278" y="878"/>
                      <a:pt x="269" y="889"/>
                    </a:cubicBezTo>
                    <a:cubicBezTo>
                      <a:pt x="263" y="896"/>
                      <a:pt x="255" y="899"/>
                      <a:pt x="248" y="8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1" name="Google Shape;1651;p132"/>
              <p:cNvSpPr/>
              <p:nvPr/>
            </p:nvSpPr>
            <p:spPr>
              <a:xfrm>
                <a:off x="691131" y="4004658"/>
                <a:ext cx="105480" cy="323280"/>
              </a:xfrm>
              <a:custGeom>
                <a:rect b="b" l="l" r="r" t="t"/>
                <a:pathLst>
                  <a:path extrusionOk="0" h="899" w="294">
                    <a:moveTo>
                      <a:pt x="27" y="899"/>
                    </a:moveTo>
                    <a:cubicBezTo>
                      <a:pt x="19" y="899"/>
                      <a:pt x="11" y="896"/>
                      <a:pt x="6" y="889"/>
                    </a:cubicBezTo>
                    <a:cubicBezTo>
                      <a:pt x="-4" y="877"/>
                      <a:pt x="-2" y="860"/>
                      <a:pt x="10" y="850"/>
                    </a:cubicBezTo>
                    <a:cubicBezTo>
                      <a:pt x="155" y="733"/>
                      <a:pt x="234" y="595"/>
                      <a:pt x="238" y="453"/>
                    </a:cubicBezTo>
                    <a:cubicBezTo>
                      <a:pt x="242" y="309"/>
                      <a:pt x="169" y="169"/>
                      <a:pt x="27" y="48"/>
                    </a:cubicBezTo>
                    <a:cubicBezTo>
                      <a:pt x="15" y="39"/>
                      <a:pt x="14" y="21"/>
                      <a:pt x="24" y="10"/>
                    </a:cubicBezTo>
                    <a:cubicBezTo>
                      <a:pt x="34" y="-2"/>
                      <a:pt x="51" y="-3"/>
                      <a:pt x="62" y="7"/>
                    </a:cubicBezTo>
                    <a:cubicBezTo>
                      <a:pt x="218" y="139"/>
                      <a:pt x="297" y="294"/>
                      <a:pt x="293" y="454"/>
                    </a:cubicBezTo>
                    <a:cubicBezTo>
                      <a:pt x="288" y="613"/>
                      <a:pt x="202" y="765"/>
                      <a:pt x="44" y="893"/>
                    </a:cubicBezTo>
                    <a:cubicBezTo>
                      <a:pt x="39" y="897"/>
                      <a:pt x="33" y="899"/>
                      <a:pt x="27" y="8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5" name="Google Shape;1425;p120"/>
          <p:cNvPicPr preferRelativeResize="0"/>
          <p:nvPr/>
        </p:nvPicPr>
        <p:blipFill rotWithShape="1">
          <a:blip r:embed="rId3">
            <a:alphaModFix/>
          </a:blip>
          <a:srcRect b="0" l="13536" r="13529" t="0"/>
          <a:stretch/>
        </p:blipFill>
        <p:spPr>
          <a:xfrm>
            <a:off x="-101656" y="0"/>
            <a:ext cx="281351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6" name="Google Shape;1426;p120"/>
          <p:cNvSpPr/>
          <p:nvPr/>
        </p:nvSpPr>
        <p:spPr>
          <a:xfrm>
            <a:off x="175750" y="3761600"/>
            <a:ext cx="2350200" cy="1074000"/>
          </a:xfrm>
          <a:prstGeom prst="roundRect">
            <a:avLst>
              <a:gd fmla="val 7692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91425" lIns="182875" spcFirstLastPara="1" rIns="91425" wrap="square" tIns="594350">
            <a:noAutofit/>
          </a:bodyPr>
          <a:lstStyle/>
          <a:p>
            <a:pPr indent="0" lvl="0" marL="0" rtl="0" algn="ctr">
              <a:spcBef>
                <a:spcPts val="1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Software Whisperer</a:t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100"/>
              </a:spcBef>
              <a:spcAft>
                <a:spcPts val="10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(and Principal Consultant)</a:t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7" name="Google Shape;1427;p120"/>
          <p:cNvSpPr/>
          <p:nvPr/>
        </p:nvSpPr>
        <p:spPr>
          <a:xfrm>
            <a:off x="175750" y="3710601"/>
            <a:ext cx="2350200" cy="572700"/>
          </a:xfrm>
          <a:prstGeom prst="round2SameRect">
            <a:avLst>
              <a:gd fmla="val 16667" name="adj1"/>
              <a:gd fmla="val 0" name="adj2"/>
            </a:avLst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Garo Yeriazarian</a:t>
            </a:r>
            <a:endParaRPr b="1" sz="17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8" name="Google Shape;1428;p120"/>
          <p:cNvSpPr txBox="1"/>
          <p:nvPr/>
        </p:nvSpPr>
        <p:spPr>
          <a:xfrm>
            <a:off x="3836156" y="952013"/>
            <a:ext cx="4530900" cy="16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Lead the </a:t>
            </a:r>
            <a:r>
              <a:rPr b="1" lang="en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technology and engineering</a:t>
            </a:r>
            <a:r>
              <a:rPr lang="en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teams at </a:t>
            </a:r>
            <a:r>
              <a:rPr b="1" lang="en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Headspring</a:t>
            </a:r>
            <a:r>
              <a:rPr lang="en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1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More than </a:t>
            </a:r>
            <a:r>
              <a:rPr b="1" lang="en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18 years’ experience</a:t>
            </a:r>
            <a:r>
              <a:rPr lang="en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developing software, managing teams, connecting people within organizations and whispering. </a:t>
            </a:r>
            <a:endParaRPr sz="11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Experience in </a:t>
            </a:r>
            <a:r>
              <a:rPr b="1" lang="en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architecture</a:t>
            </a:r>
            <a:r>
              <a:rPr lang="en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b="1" lang="en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cloud</a:t>
            </a:r>
            <a:r>
              <a:rPr lang="en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b="1" lang="en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devops</a:t>
            </a:r>
            <a:r>
              <a:rPr lang="en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and everything in between. I may not know the answer, but I’ll know how to find it.</a:t>
            </a:r>
            <a:endParaRPr sz="11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Am actually pretty </a:t>
            </a:r>
            <a:r>
              <a:rPr b="1" lang="en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terrible</a:t>
            </a:r>
            <a:r>
              <a:rPr lang="en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at ping pong.</a:t>
            </a:r>
            <a:endParaRPr sz="11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60606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9" name="Google Shape;1429;p120"/>
          <p:cNvSpPr txBox="1"/>
          <p:nvPr/>
        </p:nvSpPr>
        <p:spPr>
          <a:xfrm>
            <a:off x="3836156" y="2513892"/>
            <a:ext cx="45309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Houston .NET Users Group, TEALS Volunteer</a:t>
            </a:r>
            <a:endParaRPr sz="11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0" name="Google Shape;1430;p120"/>
          <p:cNvSpPr txBox="1"/>
          <p:nvPr/>
        </p:nvSpPr>
        <p:spPr>
          <a:xfrm>
            <a:off x="3836156" y="3095691"/>
            <a:ext cx="45309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Bachelor’s degree in </a:t>
            </a:r>
            <a:r>
              <a:rPr b="1" lang="en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Computer Science</a:t>
            </a:r>
            <a:r>
              <a:rPr lang="en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b="1" lang="en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MBA </a:t>
            </a:r>
            <a:r>
              <a:rPr lang="en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from University of Houston (Go Coogs!)</a:t>
            </a:r>
            <a:endParaRPr b="1" sz="1100">
              <a:solidFill>
                <a:srgbClr val="60606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1" name="Google Shape;1431;p120"/>
          <p:cNvSpPr txBox="1"/>
          <p:nvPr/>
        </p:nvSpPr>
        <p:spPr>
          <a:xfrm>
            <a:off x="3836156" y="3677489"/>
            <a:ext cx="45309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79C1"/>
                </a:solidFill>
                <a:latin typeface="Open Sans"/>
                <a:ea typeface="Open Sans"/>
                <a:cs typeface="Open Sans"/>
                <a:sym typeface="Open Sans"/>
              </a:rPr>
              <a:t>https://www.garoyeri.dev</a:t>
            </a:r>
            <a:endParaRPr sz="1100">
              <a:solidFill>
                <a:srgbClr val="60606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2" name="Google Shape;1432;p120"/>
          <p:cNvSpPr txBox="1"/>
          <p:nvPr/>
        </p:nvSpPr>
        <p:spPr>
          <a:xfrm>
            <a:off x="3836156" y="4183088"/>
            <a:ext cx="45309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79C1"/>
                </a:solidFill>
                <a:latin typeface="Open Sans"/>
                <a:ea typeface="Open Sans"/>
                <a:cs typeface="Open Sans"/>
                <a:sym typeface="Open Sans"/>
              </a:rPr>
              <a:t>https://twitter.com/garoyeri</a:t>
            </a:r>
            <a:endParaRPr sz="1100">
              <a:solidFill>
                <a:srgbClr val="60606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3" name="Google Shape;1433;p120"/>
          <p:cNvSpPr/>
          <p:nvPr/>
        </p:nvSpPr>
        <p:spPr>
          <a:xfrm rot="-5400000">
            <a:off x="3216008" y="1088567"/>
            <a:ext cx="378300" cy="378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434" name="Google Shape;1434;p120"/>
          <p:cNvSpPr/>
          <p:nvPr/>
        </p:nvSpPr>
        <p:spPr>
          <a:xfrm rot="-5400000">
            <a:off x="3216008" y="2545092"/>
            <a:ext cx="378300" cy="378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435" name="Google Shape;1435;p120"/>
          <p:cNvSpPr/>
          <p:nvPr/>
        </p:nvSpPr>
        <p:spPr>
          <a:xfrm>
            <a:off x="3285142" y="2626229"/>
            <a:ext cx="240031" cy="216027"/>
          </a:xfrm>
          <a:custGeom>
            <a:rect b="b" l="l" r="r" t="t"/>
            <a:pathLst>
              <a:path extrusionOk="0" h="1267" w="1327">
                <a:moveTo>
                  <a:pt x="136" y="525"/>
                </a:moveTo>
                <a:lnTo>
                  <a:pt x="378" y="760"/>
                </a:lnTo>
                <a:cubicBezTo>
                  <a:pt x="392" y="774"/>
                  <a:pt x="398" y="793"/>
                  <a:pt x="395" y="813"/>
                </a:cubicBezTo>
                <a:lnTo>
                  <a:pt x="339" y="1145"/>
                </a:lnTo>
                <a:lnTo>
                  <a:pt x="637" y="988"/>
                </a:lnTo>
                <a:cubicBezTo>
                  <a:pt x="654" y="978"/>
                  <a:pt x="675" y="978"/>
                  <a:pt x="693" y="988"/>
                </a:cubicBezTo>
                <a:lnTo>
                  <a:pt x="991" y="1144"/>
                </a:lnTo>
                <a:lnTo>
                  <a:pt x="934" y="812"/>
                </a:lnTo>
                <a:cubicBezTo>
                  <a:pt x="930" y="792"/>
                  <a:pt x="937" y="772"/>
                  <a:pt x="951" y="758"/>
                </a:cubicBezTo>
                <a:lnTo>
                  <a:pt x="1192" y="522"/>
                </a:lnTo>
                <a:lnTo>
                  <a:pt x="858" y="475"/>
                </a:lnTo>
                <a:cubicBezTo>
                  <a:pt x="838" y="472"/>
                  <a:pt x="821" y="460"/>
                  <a:pt x="812" y="442"/>
                </a:cubicBezTo>
                <a:lnTo>
                  <a:pt x="663" y="140"/>
                </a:lnTo>
                <a:lnTo>
                  <a:pt x="514" y="443"/>
                </a:lnTo>
                <a:cubicBezTo>
                  <a:pt x="505" y="460"/>
                  <a:pt x="489" y="473"/>
                  <a:pt x="469" y="476"/>
                </a:cubicBezTo>
                <a:close/>
                <a:moveTo>
                  <a:pt x="282" y="1267"/>
                </a:moveTo>
                <a:cubicBezTo>
                  <a:pt x="273" y="1267"/>
                  <a:pt x="264" y="1264"/>
                  <a:pt x="257" y="1259"/>
                </a:cubicBezTo>
                <a:cubicBezTo>
                  <a:pt x="243" y="1249"/>
                  <a:pt x="237" y="1233"/>
                  <a:pt x="239" y="1217"/>
                </a:cubicBezTo>
                <a:lnTo>
                  <a:pt x="308" y="812"/>
                </a:lnTo>
                <a:lnTo>
                  <a:pt x="13" y="526"/>
                </a:lnTo>
                <a:cubicBezTo>
                  <a:pt x="1" y="515"/>
                  <a:pt x="-3" y="498"/>
                  <a:pt x="2" y="482"/>
                </a:cubicBezTo>
                <a:cubicBezTo>
                  <a:pt x="7" y="467"/>
                  <a:pt x="21" y="455"/>
                  <a:pt x="37" y="453"/>
                </a:cubicBezTo>
                <a:lnTo>
                  <a:pt x="443" y="393"/>
                </a:lnTo>
                <a:lnTo>
                  <a:pt x="624" y="24"/>
                </a:lnTo>
                <a:cubicBezTo>
                  <a:pt x="631" y="9"/>
                  <a:pt x="646" y="0"/>
                  <a:pt x="662" y="0"/>
                </a:cubicBezTo>
                <a:cubicBezTo>
                  <a:pt x="679" y="0"/>
                  <a:pt x="694" y="9"/>
                  <a:pt x="701" y="24"/>
                </a:cubicBezTo>
                <a:lnTo>
                  <a:pt x="884" y="392"/>
                </a:lnTo>
                <a:lnTo>
                  <a:pt x="1290" y="450"/>
                </a:lnTo>
                <a:cubicBezTo>
                  <a:pt x="1306" y="452"/>
                  <a:pt x="1320" y="463"/>
                  <a:pt x="1325" y="479"/>
                </a:cubicBezTo>
                <a:cubicBezTo>
                  <a:pt x="1330" y="494"/>
                  <a:pt x="1326" y="511"/>
                  <a:pt x="1314" y="523"/>
                </a:cubicBezTo>
                <a:lnTo>
                  <a:pt x="1021" y="810"/>
                </a:lnTo>
                <a:lnTo>
                  <a:pt x="1091" y="1215"/>
                </a:lnTo>
                <a:cubicBezTo>
                  <a:pt x="1094" y="1231"/>
                  <a:pt x="1087" y="1247"/>
                  <a:pt x="1074" y="1257"/>
                </a:cubicBezTo>
                <a:cubicBezTo>
                  <a:pt x="1061" y="1267"/>
                  <a:pt x="1043" y="1268"/>
                  <a:pt x="1029" y="1260"/>
                </a:cubicBezTo>
                <a:lnTo>
                  <a:pt x="665" y="1070"/>
                </a:lnTo>
                <a:lnTo>
                  <a:pt x="302" y="1262"/>
                </a:lnTo>
                <a:cubicBezTo>
                  <a:pt x="296" y="1265"/>
                  <a:pt x="289" y="1267"/>
                  <a:pt x="282" y="1267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1" anchor="ctr" bIns="33750" lIns="67500" spcFirstLastPara="1" rIns="67500" wrap="square" tIns="3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6" name="Google Shape;1436;p120"/>
          <p:cNvSpPr/>
          <p:nvPr/>
        </p:nvSpPr>
        <p:spPr>
          <a:xfrm rot="-5400000">
            <a:off x="3216008" y="3127011"/>
            <a:ext cx="378300" cy="378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437" name="Google Shape;1437;p120"/>
          <p:cNvSpPr/>
          <p:nvPr/>
        </p:nvSpPr>
        <p:spPr>
          <a:xfrm rot="-5400000">
            <a:off x="3216008" y="3708689"/>
            <a:ext cx="378300" cy="378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438" name="Google Shape;1438;p120"/>
          <p:cNvSpPr/>
          <p:nvPr/>
        </p:nvSpPr>
        <p:spPr>
          <a:xfrm rot="-5400000">
            <a:off x="3216008" y="4214288"/>
            <a:ext cx="378300" cy="378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grpSp>
        <p:nvGrpSpPr>
          <p:cNvPr id="1439" name="Google Shape;1439;p120"/>
          <p:cNvGrpSpPr/>
          <p:nvPr/>
        </p:nvGrpSpPr>
        <p:grpSpPr>
          <a:xfrm>
            <a:off x="3285148" y="3223260"/>
            <a:ext cx="240019" cy="209290"/>
            <a:chOff x="1649300" y="975275"/>
            <a:chExt cx="4324675" cy="3771000"/>
          </a:xfrm>
        </p:grpSpPr>
        <p:sp>
          <p:nvSpPr>
            <p:cNvPr id="1440" name="Google Shape;1440;p120"/>
            <p:cNvSpPr/>
            <p:nvPr/>
          </p:nvSpPr>
          <p:spPr>
            <a:xfrm>
              <a:off x="2386450" y="1751750"/>
              <a:ext cx="2824175" cy="206425"/>
            </a:xfrm>
            <a:custGeom>
              <a:rect b="b" l="l" r="r" t="t"/>
              <a:pathLst>
                <a:path extrusionOk="0" h="8257" w="112967">
                  <a:moveTo>
                    <a:pt x="3277" y="0"/>
                  </a:moveTo>
                  <a:lnTo>
                    <a:pt x="1835" y="656"/>
                  </a:lnTo>
                  <a:lnTo>
                    <a:pt x="656" y="1835"/>
                  </a:lnTo>
                  <a:lnTo>
                    <a:pt x="0" y="3277"/>
                  </a:lnTo>
                  <a:lnTo>
                    <a:pt x="0" y="4063"/>
                  </a:lnTo>
                  <a:lnTo>
                    <a:pt x="0" y="4980"/>
                  </a:lnTo>
                  <a:lnTo>
                    <a:pt x="656" y="6422"/>
                  </a:lnTo>
                  <a:lnTo>
                    <a:pt x="1835" y="7470"/>
                  </a:lnTo>
                  <a:lnTo>
                    <a:pt x="3277" y="8126"/>
                  </a:lnTo>
                  <a:lnTo>
                    <a:pt x="4063" y="8257"/>
                  </a:lnTo>
                  <a:lnTo>
                    <a:pt x="108904" y="8257"/>
                  </a:lnTo>
                  <a:lnTo>
                    <a:pt x="109690" y="8126"/>
                  </a:lnTo>
                  <a:lnTo>
                    <a:pt x="111131" y="7470"/>
                  </a:lnTo>
                  <a:lnTo>
                    <a:pt x="112311" y="6422"/>
                  </a:lnTo>
                  <a:lnTo>
                    <a:pt x="112966" y="4980"/>
                  </a:lnTo>
                  <a:lnTo>
                    <a:pt x="112966" y="4063"/>
                  </a:lnTo>
                  <a:lnTo>
                    <a:pt x="112966" y="3277"/>
                  </a:lnTo>
                  <a:lnTo>
                    <a:pt x="112311" y="1835"/>
                  </a:lnTo>
                  <a:lnTo>
                    <a:pt x="111131" y="656"/>
                  </a:lnTo>
                  <a:lnTo>
                    <a:pt x="109690" y="0"/>
                  </a:lnTo>
                  <a:close/>
                </a:path>
              </a:pathLst>
            </a:custGeom>
            <a:gradFill>
              <a:gsLst>
                <a:gs pos="0">
                  <a:srgbClr val="00C1A8"/>
                </a:gs>
                <a:gs pos="100000">
                  <a:srgbClr val="0079C1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120"/>
            <p:cNvSpPr/>
            <p:nvPr/>
          </p:nvSpPr>
          <p:spPr>
            <a:xfrm>
              <a:off x="2877900" y="2367675"/>
              <a:ext cx="1916625" cy="203175"/>
            </a:xfrm>
            <a:custGeom>
              <a:rect b="b" l="l" r="r" t="t"/>
              <a:pathLst>
                <a:path extrusionOk="0" h="8127" w="76665">
                  <a:moveTo>
                    <a:pt x="3276" y="1"/>
                  </a:moveTo>
                  <a:lnTo>
                    <a:pt x="1835" y="656"/>
                  </a:lnTo>
                  <a:lnTo>
                    <a:pt x="655" y="1705"/>
                  </a:lnTo>
                  <a:lnTo>
                    <a:pt x="0" y="3146"/>
                  </a:lnTo>
                  <a:lnTo>
                    <a:pt x="0" y="4064"/>
                  </a:lnTo>
                  <a:lnTo>
                    <a:pt x="0" y="4850"/>
                  </a:lnTo>
                  <a:lnTo>
                    <a:pt x="655" y="6291"/>
                  </a:lnTo>
                  <a:lnTo>
                    <a:pt x="1835" y="7471"/>
                  </a:lnTo>
                  <a:lnTo>
                    <a:pt x="3276" y="8126"/>
                  </a:lnTo>
                  <a:lnTo>
                    <a:pt x="73388" y="8126"/>
                  </a:lnTo>
                  <a:lnTo>
                    <a:pt x="74830" y="7471"/>
                  </a:lnTo>
                  <a:lnTo>
                    <a:pt x="75878" y="6291"/>
                  </a:lnTo>
                  <a:lnTo>
                    <a:pt x="76534" y="4850"/>
                  </a:lnTo>
                  <a:lnTo>
                    <a:pt x="76665" y="4064"/>
                  </a:lnTo>
                  <a:lnTo>
                    <a:pt x="76534" y="3146"/>
                  </a:lnTo>
                  <a:lnTo>
                    <a:pt x="75878" y="1705"/>
                  </a:lnTo>
                  <a:lnTo>
                    <a:pt x="74830" y="656"/>
                  </a:lnTo>
                  <a:lnTo>
                    <a:pt x="73388" y="1"/>
                  </a:lnTo>
                  <a:close/>
                </a:path>
              </a:pathLst>
            </a:custGeom>
            <a:gradFill>
              <a:gsLst>
                <a:gs pos="0">
                  <a:srgbClr val="00C1A8"/>
                </a:gs>
                <a:gs pos="100000">
                  <a:srgbClr val="0079C1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120"/>
            <p:cNvSpPr/>
            <p:nvPr/>
          </p:nvSpPr>
          <p:spPr>
            <a:xfrm>
              <a:off x="2386450" y="3347300"/>
              <a:ext cx="1376050" cy="206425"/>
            </a:xfrm>
            <a:custGeom>
              <a:rect b="b" l="l" r="r" t="t"/>
              <a:pathLst>
                <a:path extrusionOk="0" h="8257" w="55042">
                  <a:moveTo>
                    <a:pt x="4063" y="0"/>
                  </a:moveTo>
                  <a:lnTo>
                    <a:pt x="3277" y="131"/>
                  </a:lnTo>
                  <a:lnTo>
                    <a:pt x="1835" y="786"/>
                  </a:lnTo>
                  <a:lnTo>
                    <a:pt x="656" y="1835"/>
                  </a:lnTo>
                  <a:lnTo>
                    <a:pt x="0" y="3276"/>
                  </a:lnTo>
                  <a:lnTo>
                    <a:pt x="0" y="4194"/>
                  </a:lnTo>
                  <a:lnTo>
                    <a:pt x="0" y="4980"/>
                  </a:lnTo>
                  <a:lnTo>
                    <a:pt x="656" y="6422"/>
                  </a:lnTo>
                  <a:lnTo>
                    <a:pt x="1835" y="7601"/>
                  </a:lnTo>
                  <a:lnTo>
                    <a:pt x="3277" y="8256"/>
                  </a:lnTo>
                  <a:lnTo>
                    <a:pt x="51766" y="8256"/>
                  </a:lnTo>
                  <a:lnTo>
                    <a:pt x="53207" y="7601"/>
                  </a:lnTo>
                  <a:lnTo>
                    <a:pt x="54255" y="6422"/>
                  </a:lnTo>
                  <a:lnTo>
                    <a:pt x="54911" y="4980"/>
                  </a:lnTo>
                  <a:lnTo>
                    <a:pt x="55042" y="4194"/>
                  </a:lnTo>
                  <a:lnTo>
                    <a:pt x="54911" y="3276"/>
                  </a:lnTo>
                  <a:lnTo>
                    <a:pt x="54255" y="1835"/>
                  </a:lnTo>
                  <a:lnTo>
                    <a:pt x="53207" y="786"/>
                  </a:lnTo>
                  <a:lnTo>
                    <a:pt x="51766" y="131"/>
                  </a:lnTo>
                  <a:lnTo>
                    <a:pt x="50848" y="0"/>
                  </a:lnTo>
                  <a:close/>
                </a:path>
              </a:pathLst>
            </a:custGeom>
            <a:gradFill>
              <a:gsLst>
                <a:gs pos="0">
                  <a:srgbClr val="00C1A8"/>
                </a:gs>
                <a:gs pos="100000">
                  <a:srgbClr val="0079C1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120"/>
            <p:cNvSpPr/>
            <p:nvPr/>
          </p:nvSpPr>
          <p:spPr>
            <a:xfrm>
              <a:off x="1649300" y="975275"/>
              <a:ext cx="4324675" cy="3771000"/>
            </a:xfrm>
            <a:custGeom>
              <a:rect b="b" l="l" r="r" t="t"/>
              <a:pathLst>
                <a:path extrusionOk="0" h="150840" w="172987">
                  <a:moveTo>
                    <a:pt x="127774" y="86494"/>
                  </a:moveTo>
                  <a:lnTo>
                    <a:pt x="130527" y="86625"/>
                  </a:lnTo>
                  <a:lnTo>
                    <a:pt x="135244" y="88722"/>
                  </a:lnTo>
                  <a:lnTo>
                    <a:pt x="138914" y="92391"/>
                  </a:lnTo>
                  <a:lnTo>
                    <a:pt x="141011" y="97109"/>
                  </a:lnTo>
                  <a:lnTo>
                    <a:pt x="141142" y="99861"/>
                  </a:lnTo>
                  <a:lnTo>
                    <a:pt x="141011" y="102613"/>
                  </a:lnTo>
                  <a:lnTo>
                    <a:pt x="138914" y="107331"/>
                  </a:lnTo>
                  <a:lnTo>
                    <a:pt x="135244" y="111000"/>
                  </a:lnTo>
                  <a:lnTo>
                    <a:pt x="130527" y="113097"/>
                  </a:lnTo>
                  <a:lnTo>
                    <a:pt x="127774" y="113228"/>
                  </a:lnTo>
                  <a:lnTo>
                    <a:pt x="125022" y="113097"/>
                  </a:lnTo>
                  <a:lnTo>
                    <a:pt x="120305" y="111000"/>
                  </a:lnTo>
                  <a:lnTo>
                    <a:pt x="116635" y="107331"/>
                  </a:lnTo>
                  <a:lnTo>
                    <a:pt x="114538" y="102613"/>
                  </a:lnTo>
                  <a:lnTo>
                    <a:pt x="114407" y="99861"/>
                  </a:lnTo>
                  <a:lnTo>
                    <a:pt x="114538" y="97109"/>
                  </a:lnTo>
                  <a:lnTo>
                    <a:pt x="116635" y="92391"/>
                  </a:lnTo>
                  <a:lnTo>
                    <a:pt x="120305" y="88722"/>
                  </a:lnTo>
                  <a:lnTo>
                    <a:pt x="125022" y="86625"/>
                  </a:lnTo>
                  <a:lnTo>
                    <a:pt x="127774" y="86494"/>
                  </a:lnTo>
                  <a:close/>
                  <a:moveTo>
                    <a:pt x="159358" y="8126"/>
                  </a:moveTo>
                  <a:lnTo>
                    <a:pt x="160537" y="8257"/>
                  </a:lnTo>
                  <a:lnTo>
                    <a:pt x="162503" y="9043"/>
                  </a:lnTo>
                  <a:lnTo>
                    <a:pt x="163944" y="10484"/>
                  </a:lnTo>
                  <a:lnTo>
                    <a:pt x="164731" y="12450"/>
                  </a:lnTo>
                  <a:lnTo>
                    <a:pt x="164731" y="13499"/>
                  </a:lnTo>
                  <a:lnTo>
                    <a:pt x="164731" y="113883"/>
                  </a:lnTo>
                  <a:lnTo>
                    <a:pt x="164862" y="113883"/>
                  </a:lnTo>
                  <a:lnTo>
                    <a:pt x="164731" y="114932"/>
                  </a:lnTo>
                  <a:lnTo>
                    <a:pt x="163944" y="116898"/>
                  </a:lnTo>
                  <a:lnTo>
                    <a:pt x="162503" y="118339"/>
                  </a:lnTo>
                  <a:lnTo>
                    <a:pt x="160537" y="119125"/>
                  </a:lnTo>
                  <a:lnTo>
                    <a:pt x="159358" y="119257"/>
                  </a:lnTo>
                  <a:lnTo>
                    <a:pt x="156475" y="119257"/>
                  </a:lnTo>
                  <a:lnTo>
                    <a:pt x="149267" y="106807"/>
                  </a:lnTo>
                  <a:lnTo>
                    <a:pt x="148743" y="106151"/>
                  </a:lnTo>
                  <a:lnTo>
                    <a:pt x="148218" y="105758"/>
                  </a:lnTo>
                  <a:lnTo>
                    <a:pt x="148874" y="102875"/>
                  </a:lnTo>
                  <a:lnTo>
                    <a:pt x="149005" y="99861"/>
                  </a:lnTo>
                  <a:lnTo>
                    <a:pt x="149005" y="97633"/>
                  </a:lnTo>
                  <a:lnTo>
                    <a:pt x="148087" y="93571"/>
                  </a:lnTo>
                  <a:lnTo>
                    <a:pt x="146515" y="89639"/>
                  </a:lnTo>
                  <a:lnTo>
                    <a:pt x="144287" y="86363"/>
                  </a:lnTo>
                  <a:lnTo>
                    <a:pt x="141273" y="83349"/>
                  </a:lnTo>
                  <a:lnTo>
                    <a:pt x="137996" y="81121"/>
                  </a:lnTo>
                  <a:lnTo>
                    <a:pt x="134065" y="79548"/>
                  </a:lnTo>
                  <a:lnTo>
                    <a:pt x="130002" y="78631"/>
                  </a:lnTo>
                  <a:lnTo>
                    <a:pt x="127774" y="78500"/>
                  </a:lnTo>
                  <a:lnTo>
                    <a:pt x="125547" y="78631"/>
                  </a:lnTo>
                  <a:lnTo>
                    <a:pt x="121484" y="79548"/>
                  </a:lnTo>
                  <a:lnTo>
                    <a:pt x="117553" y="81121"/>
                  </a:lnTo>
                  <a:lnTo>
                    <a:pt x="114276" y="83349"/>
                  </a:lnTo>
                  <a:lnTo>
                    <a:pt x="111262" y="86363"/>
                  </a:lnTo>
                  <a:lnTo>
                    <a:pt x="109034" y="89639"/>
                  </a:lnTo>
                  <a:lnTo>
                    <a:pt x="107462" y="93571"/>
                  </a:lnTo>
                  <a:lnTo>
                    <a:pt x="106544" y="97633"/>
                  </a:lnTo>
                  <a:lnTo>
                    <a:pt x="106413" y="99861"/>
                  </a:lnTo>
                  <a:lnTo>
                    <a:pt x="106675" y="103006"/>
                  </a:lnTo>
                  <a:lnTo>
                    <a:pt x="107462" y="106151"/>
                  </a:lnTo>
                  <a:lnTo>
                    <a:pt x="107068" y="106414"/>
                  </a:lnTo>
                  <a:lnTo>
                    <a:pt x="106806" y="106807"/>
                  </a:lnTo>
                  <a:lnTo>
                    <a:pt x="99599" y="119257"/>
                  </a:lnTo>
                  <a:lnTo>
                    <a:pt x="13629" y="119257"/>
                  </a:lnTo>
                  <a:lnTo>
                    <a:pt x="12450" y="119125"/>
                  </a:lnTo>
                  <a:lnTo>
                    <a:pt x="10615" y="118339"/>
                  </a:lnTo>
                  <a:lnTo>
                    <a:pt x="9043" y="116898"/>
                  </a:lnTo>
                  <a:lnTo>
                    <a:pt x="8256" y="114932"/>
                  </a:lnTo>
                  <a:lnTo>
                    <a:pt x="8125" y="113883"/>
                  </a:lnTo>
                  <a:lnTo>
                    <a:pt x="8125" y="13499"/>
                  </a:lnTo>
                  <a:lnTo>
                    <a:pt x="8256" y="12450"/>
                  </a:lnTo>
                  <a:lnTo>
                    <a:pt x="9043" y="10484"/>
                  </a:lnTo>
                  <a:lnTo>
                    <a:pt x="10615" y="9043"/>
                  </a:lnTo>
                  <a:lnTo>
                    <a:pt x="12450" y="8257"/>
                  </a:lnTo>
                  <a:lnTo>
                    <a:pt x="13629" y="8126"/>
                  </a:lnTo>
                  <a:close/>
                  <a:moveTo>
                    <a:pt x="112048" y="114146"/>
                  </a:moveTo>
                  <a:lnTo>
                    <a:pt x="114276" y="116373"/>
                  </a:lnTo>
                  <a:lnTo>
                    <a:pt x="119911" y="119781"/>
                  </a:lnTo>
                  <a:lnTo>
                    <a:pt x="123057" y="120567"/>
                  </a:lnTo>
                  <a:lnTo>
                    <a:pt x="123057" y="120698"/>
                  </a:lnTo>
                  <a:lnTo>
                    <a:pt x="123188" y="120829"/>
                  </a:lnTo>
                  <a:lnTo>
                    <a:pt x="118601" y="127382"/>
                  </a:lnTo>
                  <a:lnTo>
                    <a:pt x="112048" y="137079"/>
                  </a:lnTo>
                  <a:lnTo>
                    <a:pt x="110738" y="132624"/>
                  </a:lnTo>
                  <a:lnTo>
                    <a:pt x="110083" y="131182"/>
                  </a:lnTo>
                  <a:lnTo>
                    <a:pt x="107462" y="129610"/>
                  </a:lnTo>
                  <a:lnTo>
                    <a:pt x="105889" y="129741"/>
                  </a:lnTo>
                  <a:lnTo>
                    <a:pt x="102482" y="130527"/>
                  </a:lnTo>
                  <a:lnTo>
                    <a:pt x="104316" y="127382"/>
                  </a:lnTo>
                  <a:lnTo>
                    <a:pt x="109034" y="119257"/>
                  </a:lnTo>
                  <a:lnTo>
                    <a:pt x="112048" y="114146"/>
                  </a:lnTo>
                  <a:close/>
                  <a:moveTo>
                    <a:pt x="143763" y="113752"/>
                  </a:moveTo>
                  <a:lnTo>
                    <a:pt x="143894" y="113883"/>
                  </a:lnTo>
                  <a:lnTo>
                    <a:pt x="147039" y="119257"/>
                  </a:lnTo>
                  <a:lnTo>
                    <a:pt x="151757" y="127382"/>
                  </a:lnTo>
                  <a:lnTo>
                    <a:pt x="153591" y="130527"/>
                  </a:lnTo>
                  <a:lnTo>
                    <a:pt x="150184" y="129741"/>
                  </a:lnTo>
                  <a:lnTo>
                    <a:pt x="148612" y="129610"/>
                  </a:lnTo>
                  <a:lnTo>
                    <a:pt x="145991" y="131182"/>
                  </a:lnTo>
                  <a:lnTo>
                    <a:pt x="145335" y="132624"/>
                  </a:lnTo>
                  <a:lnTo>
                    <a:pt x="144156" y="137079"/>
                  </a:lnTo>
                  <a:lnTo>
                    <a:pt x="137472" y="127382"/>
                  </a:lnTo>
                  <a:lnTo>
                    <a:pt x="132885" y="120829"/>
                  </a:lnTo>
                  <a:lnTo>
                    <a:pt x="133017" y="120436"/>
                  </a:lnTo>
                  <a:lnTo>
                    <a:pt x="136162" y="119519"/>
                  </a:lnTo>
                  <a:lnTo>
                    <a:pt x="141666" y="116111"/>
                  </a:lnTo>
                  <a:lnTo>
                    <a:pt x="143763" y="113752"/>
                  </a:lnTo>
                  <a:close/>
                  <a:moveTo>
                    <a:pt x="13629" y="0"/>
                  </a:moveTo>
                  <a:lnTo>
                    <a:pt x="10877" y="131"/>
                  </a:lnTo>
                  <a:lnTo>
                    <a:pt x="5897" y="2228"/>
                  </a:lnTo>
                  <a:lnTo>
                    <a:pt x="2228" y="5898"/>
                  </a:lnTo>
                  <a:lnTo>
                    <a:pt x="131" y="10747"/>
                  </a:lnTo>
                  <a:lnTo>
                    <a:pt x="0" y="13499"/>
                  </a:lnTo>
                  <a:lnTo>
                    <a:pt x="0" y="113883"/>
                  </a:lnTo>
                  <a:lnTo>
                    <a:pt x="131" y="116635"/>
                  </a:lnTo>
                  <a:lnTo>
                    <a:pt x="2228" y="121484"/>
                  </a:lnTo>
                  <a:lnTo>
                    <a:pt x="5897" y="125154"/>
                  </a:lnTo>
                  <a:lnTo>
                    <a:pt x="10877" y="127251"/>
                  </a:lnTo>
                  <a:lnTo>
                    <a:pt x="13629" y="127382"/>
                  </a:lnTo>
                  <a:lnTo>
                    <a:pt x="94750" y="127382"/>
                  </a:lnTo>
                  <a:lnTo>
                    <a:pt x="90687" y="134458"/>
                  </a:lnTo>
                  <a:lnTo>
                    <a:pt x="90163" y="135638"/>
                  </a:lnTo>
                  <a:lnTo>
                    <a:pt x="90294" y="137997"/>
                  </a:lnTo>
                  <a:lnTo>
                    <a:pt x="90818" y="139045"/>
                  </a:lnTo>
                  <a:lnTo>
                    <a:pt x="91736" y="139963"/>
                  </a:lnTo>
                  <a:lnTo>
                    <a:pt x="93963" y="140749"/>
                  </a:lnTo>
                  <a:lnTo>
                    <a:pt x="95143" y="140618"/>
                  </a:lnTo>
                  <a:lnTo>
                    <a:pt x="103923" y="138521"/>
                  </a:lnTo>
                  <a:lnTo>
                    <a:pt x="106413" y="147826"/>
                  </a:lnTo>
                  <a:lnTo>
                    <a:pt x="106937" y="148874"/>
                  </a:lnTo>
                  <a:lnTo>
                    <a:pt x="108641" y="150447"/>
                  </a:lnTo>
                  <a:lnTo>
                    <a:pt x="109689" y="150709"/>
                  </a:lnTo>
                  <a:lnTo>
                    <a:pt x="110083" y="150709"/>
                  </a:lnTo>
                  <a:lnTo>
                    <a:pt x="110345" y="150840"/>
                  </a:lnTo>
                  <a:lnTo>
                    <a:pt x="111393" y="150709"/>
                  </a:lnTo>
                  <a:lnTo>
                    <a:pt x="113097" y="149791"/>
                  </a:lnTo>
                  <a:lnTo>
                    <a:pt x="113752" y="149005"/>
                  </a:lnTo>
                  <a:lnTo>
                    <a:pt x="128037" y="128168"/>
                  </a:lnTo>
                  <a:lnTo>
                    <a:pt x="142321" y="149005"/>
                  </a:lnTo>
                  <a:lnTo>
                    <a:pt x="142976" y="149791"/>
                  </a:lnTo>
                  <a:lnTo>
                    <a:pt x="144680" y="150709"/>
                  </a:lnTo>
                  <a:lnTo>
                    <a:pt x="145728" y="150840"/>
                  </a:lnTo>
                  <a:lnTo>
                    <a:pt x="145991" y="150709"/>
                  </a:lnTo>
                  <a:lnTo>
                    <a:pt x="146384" y="150709"/>
                  </a:lnTo>
                  <a:lnTo>
                    <a:pt x="147432" y="150447"/>
                  </a:lnTo>
                  <a:lnTo>
                    <a:pt x="149267" y="148874"/>
                  </a:lnTo>
                  <a:lnTo>
                    <a:pt x="149660" y="147826"/>
                  </a:lnTo>
                  <a:lnTo>
                    <a:pt x="152150" y="138521"/>
                  </a:lnTo>
                  <a:lnTo>
                    <a:pt x="160930" y="140618"/>
                  </a:lnTo>
                  <a:lnTo>
                    <a:pt x="162110" y="140749"/>
                  </a:lnTo>
                  <a:lnTo>
                    <a:pt x="164338" y="139963"/>
                  </a:lnTo>
                  <a:lnTo>
                    <a:pt x="165255" y="139045"/>
                  </a:lnTo>
                  <a:lnTo>
                    <a:pt x="165779" y="137997"/>
                  </a:lnTo>
                  <a:lnTo>
                    <a:pt x="165910" y="135638"/>
                  </a:lnTo>
                  <a:lnTo>
                    <a:pt x="165386" y="134458"/>
                  </a:lnTo>
                  <a:lnTo>
                    <a:pt x="161192" y="127251"/>
                  </a:lnTo>
                  <a:lnTo>
                    <a:pt x="163682" y="126857"/>
                  </a:lnTo>
                  <a:lnTo>
                    <a:pt x="167876" y="124499"/>
                  </a:lnTo>
                  <a:lnTo>
                    <a:pt x="171021" y="120960"/>
                  </a:lnTo>
                  <a:lnTo>
                    <a:pt x="172856" y="116373"/>
                  </a:lnTo>
                  <a:lnTo>
                    <a:pt x="172987" y="113883"/>
                  </a:lnTo>
                  <a:lnTo>
                    <a:pt x="172987" y="13499"/>
                  </a:lnTo>
                  <a:lnTo>
                    <a:pt x="172856" y="10747"/>
                  </a:lnTo>
                  <a:lnTo>
                    <a:pt x="170759" y="5898"/>
                  </a:lnTo>
                  <a:lnTo>
                    <a:pt x="167090" y="2228"/>
                  </a:lnTo>
                  <a:lnTo>
                    <a:pt x="162110" y="131"/>
                  </a:lnTo>
                  <a:lnTo>
                    <a:pt x="159358" y="0"/>
                  </a:lnTo>
                  <a:close/>
                </a:path>
              </a:pathLst>
            </a:custGeom>
            <a:gradFill>
              <a:gsLst>
                <a:gs pos="0">
                  <a:srgbClr val="00C1A8"/>
                </a:gs>
                <a:gs pos="100000">
                  <a:srgbClr val="0079C1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4" name="Google Shape;1444;p120"/>
          <p:cNvSpPr/>
          <p:nvPr/>
        </p:nvSpPr>
        <p:spPr>
          <a:xfrm>
            <a:off x="3295454" y="4312031"/>
            <a:ext cx="219407" cy="182814"/>
          </a:xfrm>
          <a:custGeom>
            <a:rect b="b" l="l" r="r" t="t"/>
            <a:pathLst>
              <a:path extrusionOk="0" h="45028" w="54886">
                <a:moveTo>
                  <a:pt x="37529" y="2456"/>
                </a:moveTo>
                <a:lnTo>
                  <a:pt x="38512" y="2489"/>
                </a:lnTo>
                <a:lnTo>
                  <a:pt x="40411" y="2915"/>
                </a:lnTo>
                <a:lnTo>
                  <a:pt x="42179" y="3668"/>
                </a:lnTo>
                <a:lnTo>
                  <a:pt x="43784" y="4782"/>
                </a:lnTo>
                <a:lnTo>
                  <a:pt x="44472" y="5469"/>
                </a:lnTo>
                <a:lnTo>
                  <a:pt x="44701" y="5698"/>
                </a:lnTo>
                <a:lnTo>
                  <a:pt x="45290" y="5895"/>
                </a:lnTo>
                <a:lnTo>
                  <a:pt x="45618" y="5862"/>
                </a:lnTo>
                <a:lnTo>
                  <a:pt x="46567" y="5633"/>
                </a:lnTo>
                <a:lnTo>
                  <a:pt x="48434" y="5109"/>
                </a:lnTo>
                <a:lnTo>
                  <a:pt x="49318" y="4782"/>
                </a:lnTo>
                <a:lnTo>
                  <a:pt x="48794" y="5404"/>
                </a:lnTo>
                <a:lnTo>
                  <a:pt x="47550" y="6484"/>
                </a:lnTo>
                <a:lnTo>
                  <a:pt x="46829" y="6910"/>
                </a:lnTo>
                <a:lnTo>
                  <a:pt x="46502" y="7172"/>
                </a:lnTo>
                <a:lnTo>
                  <a:pt x="46207" y="7958"/>
                </a:lnTo>
                <a:lnTo>
                  <a:pt x="46305" y="8384"/>
                </a:lnTo>
                <a:lnTo>
                  <a:pt x="46469" y="8777"/>
                </a:lnTo>
                <a:lnTo>
                  <a:pt x="47190" y="9202"/>
                </a:lnTo>
                <a:lnTo>
                  <a:pt x="47615" y="9202"/>
                </a:lnTo>
                <a:lnTo>
                  <a:pt x="48827" y="9006"/>
                </a:lnTo>
                <a:lnTo>
                  <a:pt x="50039" y="8777"/>
                </a:lnTo>
                <a:lnTo>
                  <a:pt x="48827" y="9890"/>
                </a:lnTo>
                <a:lnTo>
                  <a:pt x="47550" y="10873"/>
                </a:lnTo>
                <a:lnTo>
                  <a:pt x="47321" y="11069"/>
                </a:lnTo>
                <a:lnTo>
                  <a:pt x="47059" y="11593"/>
                </a:lnTo>
                <a:lnTo>
                  <a:pt x="47026" y="11920"/>
                </a:lnTo>
                <a:lnTo>
                  <a:pt x="47091" y="13427"/>
                </a:lnTo>
                <a:lnTo>
                  <a:pt x="46928" y="16407"/>
                </a:lnTo>
                <a:lnTo>
                  <a:pt x="46436" y="19354"/>
                </a:lnTo>
                <a:lnTo>
                  <a:pt x="45683" y="22236"/>
                </a:lnTo>
                <a:lnTo>
                  <a:pt x="44635" y="25019"/>
                </a:lnTo>
                <a:lnTo>
                  <a:pt x="43325" y="27672"/>
                </a:lnTo>
                <a:lnTo>
                  <a:pt x="41754" y="30226"/>
                </a:lnTo>
                <a:lnTo>
                  <a:pt x="39920" y="32584"/>
                </a:lnTo>
                <a:lnTo>
                  <a:pt x="38905" y="33697"/>
                </a:lnTo>
                <a:lnTo>
                  <a:pt x="37857" y="34745"/>
                </a:lnTo>
                <a:lnTo>
                  <a:pt x="35630" y="36645"/>
                </a:lnTo>
                <a:lnTo>
                  <a:pt x="33207" y="38315"/>
                </a:lnTo>
                <a:lnTo>
                  <a:pt x="30652" y="39690"/>
                </a:lnTo>
                <a:lnTo>
                  <a:pt x="27967" y="40836"/>
                </a:lnTo>
                <a:lnTo>
                  <a:pt x="25183" y="41688"/>
                </a:lnTo>
                <a:lnTo>
                  <a:pt x="22269" y="42277"/>
                </a:lnTo>
                <a:lnTo>
                  <a:pt x="19256" y="42572"/>
                </a:lnTo>
                <a:lnTo>
                  <a:pt x="16243" y="42572"/>
                </a:lnTo>
                <a:lnTo>
                  <a:pt x="13263" y="42277"/>
                </a:lnTo>
                <a:lnTo>
                  <a:pt x="10382" y="41655"/>
                </a:lnTo>
                <a:lnTo>
                  <a:pt x="7565" y="40804"/>
                </a:lnTo>
                <a:lnTo>
                  <a:pt x="6223" y="40247"/>
                </a:lnTo>
                <a:lnTo>
                  <a:pt x="7795" y="40018"/>
                </a:lnTo>
                <a:lnTo>
                  <a:pt x="10873" y="39264"/>
                </a:lnTo>
                <a:lnTo>
                  <a:pt x="13853" y="38053"/>
                </a:lnTo>
                <a:lnTo>
                  <a:pt x="16604" y="36481"/>
                </a:lnTo>
                <a:lnTo>
                  <a:pt x="17914" y="35531"/>
                </a:lnTo>
                <a:lnTo>
                  <a:pt x="18176" y="35237"/>
                </a:lnTo>
                <a:lnTo>
                  <a:pt x="18405" y="34549"/>
                </a:lnTo>
                <a:lnTo>
                  <a:pt x="18307" y="34156"/>
                </a:lnTo>
                <a:lnTo>
                  <a:pt x="18143" y="33828"/>
                </a:lnTo>
                <a:lnTo>
                  <a:pt x="17553" y="33370"/>
                </a:lnTo>
                <a:lnTo>
                  <a:pt x="17160" y="33337"/>
                </a:lnTo>
                <a:lnTo>
                  <a:pt x="16538" y="33304"/>
                </a:lnTo>
                <a:lnTo>
                  <a:pt x="15294" y="33108"/>
                </a:lnTo>
                <a:lnTo>
                  <a:pt x="14115" y="32748"/>
                </a:lnTo>
                <a:lnTo>
                  <a:pt x="13001" y="32257"/>
                </a:lnTo>
                <a:lnTo>
                  <a:pt x="11954" y="31634"/>
                </a:lnTo>
                <a:lnTo>
                  <a:pt x="11004" y="30881"/>
                </a:lnTo>
                <a:lnTo>
                  <a:pt x="10152" y="29997"/>
                </a:lnTo>
                <a:lnTo>
                  <a:pt x="9399" y="29015"/>
                </a:lnTo>
                <a:lnTo>
                  <a:pt x="9072" y="28491"/>
                </a:lnTo>
                <a:lnTo>
                  <a:pt x="9137" y="28491"/>
                </a:lnTo>
                <a:lnTo>
                  <a:pt x="9989" y="28458"/>
                </a:lnTo>
                <a:lnTo>
                  <a:pt x="11561" y="28261"/>
                </a:lnTo>
                <a:lnTo>
                  <a:pt x="12281" y="28098"/>
                </a:lnTo>
                <a:lnTo>
                  <a:pt x="12674" y="27934"/>
                </a:lnTo>
                <a:lnTo>
                  <a:pt x="13165" y="27279"/>
                </a:lnTo>
                <a:lnTo>
                  <a:pt x="13198" y="26853"/>
                </a:lnTo>
                <a:lnTo>
                  <a:pt x="13132" y="26427"/>
                </a:lnTo>
                <a:lnTo>
                  <a:pt x="12609" y="25838"/>
                </a:lnTo>
                <a:lnTo>
                  <a:pt x="12216" y="25707"/>
                </a:lnTo>
                <a:lnTo>
                  <a:pt x="11495" y="25543"/>
                </a:lnTo>
                <a:lnTo>
                  <a:pt x="10152" y="25052"/>
                </a:lnTo>
                <a:lnTo>
                  <a:pt x="8941" y="24364"/>
                </a:lnTo>
                <a:lnTo>
                  <a:pt x="7827" y="23513"/>
                </a:lnTo>
                <a:lnTo>
                  <a:pt x="6845" y="22531"/>
                </a:lnTo>
                <a:lnTo>
                  <a:pt x="6026" y="21417"/>
                </a:lnTo>
                <a:lnTo>
                  <a:pt x="5371" y="20173"/>
                </a:lnTo>
                <a:lnTo>
                  <a:pt x="4913" y="18863"/>
                </a:lnTo>
                <a:lnTo>
                  <a:pt x="4749" y="18175"/>
                </a:lnTo>
                <a:lnTo>
                  <a:pt x="5601" y="18437"/>
                </a:lnTo>
                <a:lnTo>
                  <a:pt x="7303" y="18732"/>
                </a:lnTo>
                <a:lnTo>
                  <a:pt x="8188" y="18765"/>
                </a:lnTo>
                <a:lnTo>
                  <a:pt x="8581" y="18732"/>
                </a:lnTo>
                <a:lnTo>
                  <a:pt x="9203" y="18273"/>
                </a:lnTo>
                <a:lnTo>
                  <a:pt x="9367" y="17913"/>
                </a:lnTo>
                <a:lnTo>
                  <a:pt x="9465" y="17520"/>
                </a:lnTo>
                <a:lnTo>
                  <a:pt x="9203" y="16800"/>
                </a:lnTo>
                <a:lnTo>
                  <a:pt x="8875" y="16538"/>
                </a:lnTo>
                <a:lnTo>
                  <a:pt x="7926" y="15817"/>
                </a:lnTo>
                <a:lnTo>
                  <a:pt x="6354" y="14115"/>
                </a:lnTo>
                <a:lnTo>
                  <a:pt x="5273" y="12051"/>
                </a:lnTo>
                <a:lnTo>
                  <a:pt x="4716" y="9792"/>
                </a:lnTo>
                <a:lnTo>
                  <a:pt x="4651" y="8613"/>
                </a:lnTo>
                <a:lnTo>
                  <a:pt x="4684" y="7794"/>
                </a:lnTo>
                <a:lnTo>
                  <a:pt x="4946" y="6190"/>
                </a:lnTo>
                <a:lnTo>
                  <a:pt x="5208" y="5436"/>
                </a:lnTo>
                <a:lnTo>
                  <a:pt x="6288" y="6550"/>
                </a:lnTo>
                <a:lnTo>
                  <a:pt x="8581" y="8613"/>
                </a:lnTo>
                <a:lnTo>
                  <a:pt x="11069" y="10447"/>
                </a:lnTo>
                <a:lnTo>
                  <a:pt x="13722" y="12019"/>
                </a:lnTo>
                <a:lnTo>
                  <a:pt x="16473" y="13329"/>
                </a:lnTo>
                <a:lnTo>
                  <a:pt x="19387" y="14344"/>
                </a:lnTo>
                <a:lnTo>
                  <a:pt x="22367" y="15097"/>
                </a:lnTo>
                <a:lnTo>
                  <a:pt x="25445" y="15555"/>
                </a:lnTo>
                <a:lnTo>
                  <a:pt x="26985" y="15654"/>
                </a:lnTo>
                <a:lnTo>
                  <a:pt x="27279" y="15654"/>
                </a:lnTo>
                <a:lnTo>
                  <a:pt x="27771" y="15424"/>
                </a:lnTo>
                <a:lnTo>
                  <a:pt x="27967" y="15228"/>
                </a:lnTo>
                <a:lnTo>
                  <a:pt x="28163" y="14999"/>
                </a:lnTo>
                <a:lnTo>
                  <a:pt x="28294" y="14442"/>
                </a:lnTo>
                <a:lnTo>
                  <a:pt x="28229" y="14147"/>
                </a:lnTo>
                <a:lnTo>
                  <a:pt x="28065" y="13165"/>
                </a:lnTo>
                <a:lnTo>
                  <a:pt x="28033" y="11986"/>
                </a:lnTo>
                <a:lnTo>
                  <a:pt x="28065" y="11004"/>
                </a:lnTo>
                <a:lnTo>
                  <a:pt x="28425" y="9137"/>
                </a:lnTo>
                <a:lnTo>
                  <a:pt x="29146" y="7434"/>
                </a:lnTo>
                <a:lnTo>
                  <a:pt x="30194" y="5928"/>
                </a:lnTo>
                <a:lnTo>
                  <a:pt x="31471" y="4618"/>
                </a:lnTo>
                <a:lnTo>
                  <a:pt x="32977" y="3603"/>
                </a:lnTo>
                <a:lnTo>
                  <a:pt x="34713" y="2882"/>
                </a:lnTo>
                <a:lnTo>
                  <a:pt x="36547" y="2489"/>
                </a:lnTo>
                <a:lnTo>
                  <a:pt x="37529" y="2456"/>
                </a:lnTo>
                <a:close/>
                <a:moveTo>
                  <a:pt x="37529" y="0"/>
                </a:moveTo>
                <a:lnTo>
                  <a:pt x="36318" y="66"/>
                </a:lnTo>
                <a:lnTo>
                  <a:pt x="33960" y="524"/>
                </a:lnTo>
                <a:lnTo>
                  <a:pt x="31831" y="1441"/>
                </a:lnTo>
                <a:lnTo>
                  <a:pt x="29899" y="2718"/>
                </a:lnTo>
                <a:lnTo>
                  <a:pt x="28294" y="4356"/>
                </a:lnTo>
                <a:lnTo>
                  <a:pt x="26985" y="6255"/>
                </a:lnTo>
                <a:lnTo>
                  <a:pt x="26100" y="8416"/>
                </a:lnTo>
                <a:lnTo>
                  <a:pt x="25609" y="10742"/>
                </a:lnTo>
                <a:lnTo>
                  <a:pt x="25576" y="11986"/>
                </a:lnTo>
                <a:lnTo>
                  <a:pt x="25576" y="12543"/>
                </a:lnTo>
                <a:lnTo>
                  <a:pt x="25609" y="13099"/>
                </a:lnTo>
                <a:lnTo>
                  <a:pt x="24168" y="12936"/>
                </a:lnTo>
                <a:lnTo>
                  <a:pt x="21352" y="12346"/>
                </a:lnTo>
                <a:lnTo>
                  <a:pt x="18601" y="11495"/>
                </a:lnTo>
                <a:lnTo>
                  <a:pt x="15981" y="10381"/>
                </a:lnTo>
                <a:lnTo>
                  <a:pt x="13460" y="9039"/>
                </a:lnTo>
                <a:lnTo>
                  <a:pt x="11069" y="7434"/>
                </a:lnTo>
                <a:lnTo>
                  <a:pt x="8843" y="5600"/>
                </a:lnTo>
                <a:lnTo>
                  <a:pt x="6812" y="3537"/>
                </a:lnTo>
                <a:lnTo>
                  <a:pt x="5863" y="2424"/>
                </a:lnTo>
                <a:lnTo>
                  <a:pt x="5633" y="2194"/>
                </a:lnTo>
                <a:lnTo>
                  <a:pt x="5109" y="1965"/>
                </a:lnTo>
                <a:lnTo>
                  <a:pt x="4815" y="1965"/>
                </a:lnTo>
                <a:lnTo>
                  <a:pt x="4520" y="2031"/>
                </a:lnTo>
                <a:lnTo>
                  <a:pt x="3996" y="2325"/>
                </a:lnTo>
                <a:lnTo>
                  <a:pt x="3832" y="2587"/>
                </a:lnTo>
                <a:lnTo>
                  <a:pt x="3439" y="3275"/>
                </a:lnTo>
                <a:lnTo>
                  <a:pt x="2850" y="4749"/>
                </a:lnTo>
                <a:lnTo>
                  <a:pt x="2424" y="6288"/>
                </a:lnTo>
                <a:lnTo>
                  <a:pt x="2228" y="7827"/>
                </a:lnTo>
                <a:lnTo>
                  <a:pt x="2195" y="8613"/>
                </a:lnTo>
                <a:lnTo>
                  <a:pt x="2228" y="9530"/>
                </a:lnTo>
                <a:lnTo>
                  <a:pt x="2490" y="11298"/>
                </a:lnTo>
                <a:lnTo>
                  <a:pt x="3014" y="12968"/>
                </a:lnTo>
                <a:lnTo>
                  <a:pt x="3767" y="14573"/>
                </a:lnTo>
                <a:lnTo>
                  <a:pt x="4225" y="15293"/>
                </a:lnTo>
                <a:lnTo>
                  <a:pt x="4094" y="15228"/>
                </a:lnTo>
                <a:lnTo>
                  <a:pt x="3930" y="15162"/>
                </a:lnTo>
                <a:lnTo>
                  <a:pt x="3636" y="15031"/>
                </a:lnTo>
                <a:lnTo>
                  <a:pt x="3014" y="15031"/>
                </a:lnTo>
                <a:lnTo>
                  <a:pt x="2719" y="15162"/>
                </a:lnTo>
                <a:lnTo>
                  <a:pt x="2457" y="15359"/>
                </a:lnTo>
                <a:lnTo>
                  <a:pt x="2162" y="15916"/>
                </a:lnTo>
                <a:lnTo>
                  <a:pt x="2129" y="16210"/>
                </a:lnTo>
                <a:lnTo>
                  <a:pt x="2129" y="16341"/>
                </a:lnTo>
                <a:lnTo>
                  <a:pt x="2129" y="17062"/>
                </a:lnTo>
                <a:lnTo>
                  <a:pt x="2293" y="18437"/>
                </a:lnTo>
                <a:lnTo>
                  <a:pt x="2621" y="19813"/>
                </a:lnTo>
                <a:lnTo>
                  <a:pt x="3112" y="21090"/>
                </a:lnTo>
                <a:lnTo>
                  <a:pt x="4061" y="22891"/>
                </a:lnTo>
                <a:lnTo>
                  <a:pt x="5797" y="24987"/>
                </a:lnTo>
                <a:lnTo>
                  <a:pt x="6845" y="25871"/>
                </a:lnTo>
                <a:lnTo>
                  <a:pt x="6485" y="26002"/>
                </a:lnTo>
                <a:lnTo>
                  <a:pt x="6190" y="26231"/>
                </a:lnTo>
                <a:lnTo>
                  <a:pt x="5994" y="26493"/>
                </a:lnTo>
                <a:lnTo>
                  <a:pt x="5863" y="27148"/>
                </a:lnTo>
                <a:lnTo>
                  <a:pt x="5928" y="27443"/>
                </a:lnTo>
                <a:lnTo>
                  <a:pt x="6190" y="28163"/>
                </a:lnTo>
                <a:lnTo>
                  <a:pt x="6812" y="29506"/>
                </a:lnTo>
                <a:lnTo>
                  <a:pt x="7565" y="30717"/>
                </a:lnTo>
                <a:lnTo>
                  <a:pt x="8482" y="31864"/>
                </a:lnTo>
                <a:lnTo>
                  <a:pt x="9498" y="32846"/>
                </a:lnTo>
                <a:lnTo>
                  <a:pt x="10644" y="33730"/>
                </a:lnTo>
                <a:lnTo>
                  <a:pt x="11888" y="34451"/>
                </a:lnTo>
                <a:lnTo>
                  <a:pt x="13198" y="35040"/>
                </a:lnTo>
                <a:lnTo>
                  <a:pt x="13886" y="35269"/>
                </a:lnTo>
                <a:lnTo>
                  <a:pt x="12707" y="35891"/>
                </a:lnTo>
                <a:lnTo>
                  <a:pt x="10283" y="36874"/>
                </a:lnTo>
                <a:lnTo>
                  <a:pt x="7762" y="37529"/>
                </a:lnTo>
                <a:lnTo>
                  <a:pt x="5142" y="37889"/>
                </a:lnTo>
                <a:lnTo>
                  <a:pt x="3832" y="37922"/>
                </a:lnTo>
                <a:lnTo>
                  <a:pt x="2522" y="37889"/>
                </a:lnTo>
                <a:lnTo>
                  <a:pt x="1409" y="37758"/>
                </a:lnTo>
                <a:lnTo>
                  <a:pt x="983" y="37758"/>
                </a:lnTo>
                <a:lnTo>
                  <a:pt x="296" y="38184"/>
                </a:lnTo>
                <a:lnTo>
                  <a:pt x="99" y="38577"/>
                </a:lnTo>
                <a:lnTo>
                  <a:pt x="1" y="38970"/>
                </a:lnTo>
                <a:lnTo>
                  <a:pt x="263" y="39756"/>
                </a:lnTo>
                <a:lnTo>
                  <a:pt x="590" y="40018"/>
                </a:lnTo>
                <a:lnTo>
                  <a:pt x="1540" y="40640"/>
                </a:lnTo>
                <a:lnTo>
                  <a:pt x="3538" y="41720"/>
                </a:lnTo>
                <a:lnTo>
                  <a:pt x="5568" y="42637"/>
                </a:lnTo>
                <a:lnTo>
                  <a:pt x="7696" y="43423"/>
                </a:lnTo>
                <a:lnTo>
                  <a:pt x="9858" y="44078"/>
                </a:lnTo>
                <a:lnTo>
                  <a:pt x="12052" y="44537"/>
                </a:lnTo>
                <a:lnTo>
                  <a:pt x="14311" y="44864"/>
                </a:lnTo>
                <a:lnTo>
                  <a:pt x="16571" y="45028"/>
                </a:lnTo>
                <a:lnTo>
                  <a:pt x="17717" y="45028"/>
                </a:lnTo>
                <a:lnTo>
                  <a:pt x="19387" y="44995"/>
                </a:lnTo>
                <a:lnTo>
                  <a:pt x="22629" y="44700"/>
                </a:lnTo>
                <a:lnTo>
                  <a:pt x="25773" y="44078"/>
                </a:lnTo>
                <a:lnTo>
                  <a:pt x="28818" y="43129"/>
                </a:lnTo>
                <a:lnTo>
                  <a:pt x="31733" y="41917"/>
                </a:lnTo>
                <a:lnTo>
                  <a:pt x="34516" y="40411"/>
                </a:lnTo>
                <a:lnTo>
                  <a:pt x="37136" y="38609"/>
                </a:lnTo>
                <a:lnTo>
                  <a:pt x="39560" y="36546"/>
                </a:lnTo>
                <a:lnTo>
                  <a:pt x="40673" y="35400"/>
                </a:lnTo>
                <a:lnTo>
                  <a:pt x="41754" y="34221"/>
                </a:lnTo>
                <a:lnTo>
                  <a:pt x="43718" y="31733"/>
                </a:lnTo>
                <a:lnTo>
                  <a:pt x="45389" y="29047"/>
                </a:lnTo>
                <a:lnTo>
                  <a:pt x="46797" y="26264"/>
                </a:lnTo>
                <a:lnTo>
                  <a:pt x="47943" y="23316"/>
                </a:lnTo>
                <a:lnTo>
                  <a:pt x="48762" y="20304"/>
                </a:lnTo>
                <a:lnTo>
                  <a:pt x="49318" y="17193"/>
                </a:lnTo>
                <a:lnTo>
                  <a:pt x="49547" y="14049"/>
                </a:lnTo>
                <a:lnTo>
                  <a:pt x="49515" y="12477"/>
                </a:lnTo>
                <a:lnTo>
                  <a:pt x="50268" y="11888"/>
                </a:lnTo>
                <a:lnTo>
                  <a:pt x="51643" y="10643"/>
                </a:lnTo>
                <a:lnTo>
                  <a:pt x="52920" y="9268"/>
                </a:lnTo>
                <a:lnTo>
                  <a:pt x="54132" y="7762"/>
                </a:lnTo>
                <a:lnTo>
                  <a:pt x="54689" y="6976"/>
                </a:lnTo>
                <a:lnTo>
                  <a:pt x="54853" y="6648"/>
                </a:lnTo>
                <a:lnTo>
                  <a:pt x="54885" y="6288"/>
                </a:lnTo>
                <a:lnTo>
                  <a:pt x="54853" y="5960"/>
                </a:lnTo>
                <a:lnTo>
                  <a:pt x="54558" y="5436"/>
                </a:lnTo>
                <a:lnTo>
                  <a:pt x="54329" y="5240"/>
                </a:lnTo>
                <a:lnTo>
                  <a:pt x="54067" y="5109"/>
                </a:lnTo>
                <a:lnTo>
                  <a:pt x="53444" y="5044"/>
                </a:lnTo>
                <a:lnTo>
                  <a:pt x="53150" y="5142"/>
                </a:lnTo>
                <a:lnTo>
                  <a:pt x="52429" y="5469"/>
                </a:lnTo>
                <a:lnTo>
                  <a:pt x="51676" y="5731"/>
                </a:lnTo>
                <a:lnTo>
                  <a:pt x="51676" y="5731"/>
                </a:lnTo>
                <a:lnTo>
                  <a:pt x="52200" y="4978"/>
                </a:lnTo>
                <a:lnTo>
                  <a:pt x="53051" y="3308"/>
                </a:lnTo>
                <a:lnTo>
                  <a:pt x="53379" y="2424"/>
                </a:lnTo>
                <a:lnTo>
                  <a:pt x="53444" y="2031"/>
                </a:lnTo>
                <a:lnTo>
                  <a:pt x="53215" y="1343"/>
                </a:lnTo>
                <a:lnTo>
                  <a:pt x="52953" y="1081"/>
                </a:lnTo>
                <a:lnTo>
                  <a:pt x="52626" y="885"/>
                </a:lnTo>
                <a:lnTo>
                  <a:pt x="51905" y="819"/>
                </a:lnTo>
                <a:lnTo>
                  <a:pt x="51578" y="983"/>
                </a:lnTo>
                <a:lnTo>
                  <a:pt x="50202" y="1736"/>
                </a:lnTo>
                <a:lnTo>
                  <a:pt x="47321" y="2915"/>
                </a:lnTo>
                <a:lnTo>
                  <a:pt x="45782" y="3308"/>
                </a:lnTo>
                <a:lnTo>
                  <a:pt x="44930" y="2522"/>
                </a:lnTo>
                <a:lnTo>
                  <a:pt x="42998" y="1310"/>
                </a:lnTo>
                <a:lnTo>
                  <a:pt x="40902" y="492"/>
                </a:lnTo>
                <a:lnTo>
                  <a:pt x="38675" y="33"/>
                </a:lnTo>
                <a:lnTo>
                  <a:pt x="37529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5" name="Google Shape;1445;p120"/>
          <p:cNvGrpSpPr/>
          <p:nvPr/>
        </p:nvGrpSpPr>
        <p:grpSpPr>
          <a:xfrm>
            <a:off x="3313714" y="3810374"/>
            <a:ext cx="182887" cy="174931"/>
            <a:chOff x="1959370" y="4660577"/>
            <a:chExt cx="364680" cy="348121"/>
          </a:xfrm>
        </p:grpSpPr>
        <p:sp>
          <p:nvSpPr>
            <p:cNvPr id="1446" name="Google Shape;1446;p120"/>
            <p:cNvSpPr/>
            <p:nvPr/>
          </p:nvSpPr>
          <p:spPr>
            <a:xfrm>
              <a:off x="2011929" y="4660577"/>
              <a:ext cx="295920" cy="293761"/>
            </a:xfrm>
            <a:custGeom>
              <a:rect b="b" l="l" r="r" t="t"/>
              <a:pathLst>
                <a:path extrusionOk="0" h="817" w="823">
                  <a:moveTo>
                    <a:pt x="149" y="548"/>
                  </a:moveTo>
                  <a:lnTo>
                    <a:pt x="415" y="283"/>
                  </a:lnTo>
                  <a:lnTo>
                    <a:pt x="546" y="413"/>
                  </a:lnTo>
                  <a:lnTo>
                    <a:pt x="283" y="680"/>
                  </a:lnTo>
                  <a:lnTo>
                    <a:pt x="104" y="717"/>
                  </a:lnTo>
                  <a:close/>
                  <a:moveTo>
                    <a:pt x="594" y="104"/>
                  </a:moveTo>
                  <a:lnTo>
                    <a:pt x="720" y="237"/>
                  </a:lnTo>
                  <a:lnTo>
                    <a:pt x="606" y="352"/>
                  </a:lnTo>
                  <a:lnTo>
                    <a:pt x="476" y="222"/>
                  </a:lnTo>
                  <a:close/>
                  <a:moveTo>
                    <a:pt x="44" y="817"/>
                  </a:moveTo>
                  <a:cubicBezTo>
                    <a:pt x="47" y="817"/>
                    <a:pt x="50" y="817"/>
                    <a:pt x="53" y="816"/>
                  </a:cubicBezTo>
                  <a:lnTo>
                    <a:pt x="313" y="761"/>
                  </a:lnTo>
                  <a:cubicBezTo>
                    <a:pt x="321" y="759"/>
                    <a:pt x="328" y="755"/>
                    <a:pt x="334" y="749"/>
                  </a:cubicBezTo>
                  <a:lnTo>
                    <a:pt x="811" y="267"/>
                  </a:lnTo>
                  <a:cubicBezTo>
                    <a:pt x="827" y="251"/>
                    <a:pt x="827" y="224"/>
                    <a:pt x="811" y="208"/>
                  </a:cubicBezTo>
                  <a:lnTo>
                    <a:pt x="626" y="13"/>
                  </a:lnTo>
                  <a:cubicBezTo>
                    <a:pt x="618" y="5"/>
                    <a:pt x="607" y="0"/>
                    <a:pt x="595" y="0"/>
                  </a:cubicBezTo>
                  <a:cubicBezTo>
                    <a:pt x="584" y="0"/>
                    <a:pt x="572" y="4"/>
                    <a:pt x="564" y="12"/>
                  </a:cubicBezTo>
                  <a:lnTo>
                    <a:pt x="80" y="495"/>
                  </a:lnTo>
                  <a:cubicBezTo>
                    <a:pt x="75" y="501"/>
                    <a:pt x="71" y="507"/>
                    <a:pt x="69" y="515"/>
                  </a:cubicBezTo>
                  <a:lnTo>
                    <a:pt x="2" y="763"/>
                  </a:lnTo>
                  <a:cubicBezTo>
                    <a:pt x="-2" y="777"/>
                    <a:pt x="2" y="792"/>
                    <a:pt x="13" y="803"/>
                  </a:cubicBezTo>
                  <a:cubicBezTo>
                    <a:pt x="21" y="812"/>
                    <a:pt x="32" y="817"/>
                    <a:pt x="44" y="817"/>
                  </a:cubicBezTo>
                  <a:close/>
                </a:path>
              </a:pathLst>
            </a:custGeom>
            <a:gradFill>
              <a:gsLst>
                <a:gs pos="0">
                  <a:srgbClr val="59D2DB"/>
                </a:gs>
                <a:gs pos="100000">
                  <a:srgbClr val="0079C1"/>
                </a:gs>
              </a:gsLst>
              <a:lin ang="2698631" scaled="0"/>
            </a:gradFill>
            <a:ln>
              <a:noFill/>
            </a:ln>
          </p:spPr>
          <p:txBody>
            <a:bodyPr anchorCtr="1" anchor="ctr" bIns="33750" lIns="67500" spcFirstLastPara="1" rIns="67500" wrap="square" tIns="3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120"/>
            <p:cNvSpPr/>
            <p:nvPr/>
          </p:nvSpPr>
          <p:spPr>
            <a:xfrm>
              <a:off x="1959370" y="4978098"/>
              <a:ext cx="364680" cy="30600"/>
            </a:xfrm>
            <a:custGeom>
              <a:rect b="b" l="l" r="r" t="t"/>
              <a:pathLst>
                <a:path extrusionOk="0" h="86" w="1014">
                  <a:moveTo>
                    <a:pt x="971" y="0"/>
                  </a:moveTo>
                  <a:lnTo>
                    <a:pt x="43" y="0"/>
                  </a:lnTo>
                  <a:cubicBezTo>
                    <a:pt x="20" y="0"/>
                    <a:pt x="0" y="20"/>
                    <a:pt x="0" y="43"/>
                  </a:cubicBezTo>
                  <a:cubicBezTo>
                    <a:pt x="0" y="67"/>
                    <a:pt x="20" y="86"/>
                    <a:pt x="43" y="86"/>
                  </a:cubicBezTo>
                  <a:lnTo>
                    <a:pt x="971" y="86"/>
                  </a:lnTo>
                  <a:cubicBezTo>
                    <a:pt x="995" y="86"/>
                    <a:pt x="1014" y="67"/>
                    <a:pt x="1014" y="43"/>
                  </a:cubicBezTo>
                  <a:cubicBezTo>
                    <a:pt x="1014" y="20"/>
                    <a:pt x="995" y="0"/>
                    <a:pt x="971" y="0"/>
                  </a:cubicBezTo>
                  <a:close/>
                </a:path>
              </a:pathLst>
            </a:custGeom>
            <a:gradFill>
              <a:gsLst>
                <a:gs pos="0">
                  <a:srgbClr val="59D2DB"/>
                </a:gs>
                <a:gs pos="100000">
                  <a:srgbClr val="0079C1"/>
                </a:gs>
              </a:gsLst>
              <a:lin ang="2698631" scaled="0"/>
            </a:gradFill>
            <a:ln>
              <a:noFill/>
            </a:ln>
          </p:spPr>
          <p:txBody>
            <a:bodyPr anchorCtr="1" anchor="ctr" bIns="33750" lIns="67500" spcFirstLastPara="1" rIns="67500" wrap="square" tIns="3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8" name="Google Shape;1448;p120"/>
          <p:cNvGrpSpPr/>
          <p:nvPr/>
        </p:nvGrpSpPr>
        <p:grpSpPr>
          <a:xfrm>
            <a:off x="3305720" y="1148819"/>
            <a:ext cx="198875" cy="238639"/>
            <a:chOff x="7852471" y="6228284"/>
            <a:chExt cx="282976" cy="340864"/>
          </a:xfrm>
        </p:grpSpPr>
        <p:sp>
          <p:nvSpPr>
            <p:cNvPr id="1449" name="Google Shape;1449;p120"/>
            <p:cNvSpPr/>
            <p:nvPr/>
          </p:nvSpPr>
          <p:spPr>
            <a:xfrm>
              <a:off x="7910360" y="6228284"/>
              <a:ext cx="166857" cy="166857"/>
            </a:xfrm>
            <a:custGeom>
              <a:rect b="b" l="l" r="r" t="t"/>
              <a:pathLst>
                <a:path extrusionOk="0" h="491" w="491">
                  <a:moveTo>
                    <a:pt x="245" y="86"/>
                  </a:moveTo>
                  <a:cubicBezTo>
                    <a:pt x="157" y="86"/>
                    <a:pt x="86" y="157"/>
                    <a:pt x="86" y="245"/>
                  </a:cubicBezTo>
                  <a:cubicBezTo>
                    <a:pt x="86" y="333"/>
                    <a:pt x="157" y="405"/>
                    <a:pt x="245" y="405"/>
                  </a:cubicBezTo>
                  <a:cubicBezTo>
                    <a:pt x="333" y="405"/>
                    <a:pt x="405" y="333"/>
                    <a:pt x="405" y="245"/>
                  </a:cubicBezTo>
                  <a:cubicBezTo>
                    <a:pt x="405" y="157"/>
                    <a:pt x="333" y="86"/>
                    <a:pt x="245" y="86"/>
                  </a:cubicBezTo>
                  <a:close/>
                  <a:moveTo>
                    <a:pt x="245" y="491"/>
                  </a:moveTo>
                  <a:cubicBezTo>
                    <a:pt x="110" y="491"/>
                    <a:pt x="0" y="381"/>
                    <a:pt x="0" y="245"/>
                  </a:cubicBezTo>
                  <a:cubicBezTo>
                    <a:pt x="0" y="110"/>
                    <a:pt x="110" y="0"/>
                    <a:pt x="245" y="0"/>
                  </a:cubicBezTo>
                  <a:cubicBezTo>
                    <a:pt x="381" y="0"/>
                    <a:pt x="491" y="110"/>
                    <a:pt x="491" y="245"/>
                  </a:cubicBezTo>
                  <a:cubicBezTo>
                    <a:pt x="491" y="381"/>
                    <a:pt x="381" y="491"/>
                    <a:pt x="245" y="49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  <p:txBody>
            <a:bodyPr anchorCtr="1" anchor="ctr" bIns="33750" lIns="67500" spcFirstLastPara="1" rIns="67500" wrap="square" tIns="3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120"/>
            <p:cNvSpPr/>
            <p:nvPr/>
          </p:nvSpPr>
          <p:spPr>
            <a:xfrm>
              <a:off x="7852471" y="6410805"/>
              <a:ext cx="282976" cy="158343"/>
            </a:xfrm>
            <a:custGeom>
              <a:rect b="b" l="l" r="r" t="t"/>
              <a:pathLst>
                <a:path extrusionOk="0" h="466" w="832">
                  <a:moveTo>
                    <a:pt x="86" y="380"/>
                  </a:moveTo>
                  <a:lnTo>
                    <a:pt x="746" y="380"/>
                  </a:lnTo>
                  <a:cubicBezTo>
                    <a:pt x="745" y="334"/>
                    <a:pt x="745" y="286"/>
                    <a:pt x="745" y="250"/>
                  </a:cubicBezTo>
                  <a:cubicBezTo>
                    <a:pt x="745" y="220"/>
                    <a:pt x="730" y="191"/>
                    <a:pt x="706" y="174"/>
                  </a:cubicBezTo>
                  <a:cubicBezTo>
                    <a:pt x="625" y="117"/>
                    <a:pt x="522" y="86"/>
                    <a:pt x="415" y="86"/>
                  </a:cubicBezTo>
                  <a:cubicBezTo>
                    <a:pt x="310" y="86"/>
                    <a:pt x="207" y="117"/>
                    <a:pt x="127" y="173"/>
                  </a:cubicBezTo>
                  <a:cubicBezTo>
                    <a:pt x="102" y="191"/>
                    <a:pt x="86" y="220"/>
                    <a:pt x="86" y="251"/>
                  </a:cubicBezTo>
                  <a:close/>
                  <a:moveTo>
                    <a:pt x="789" y="466"/>
                  </a:moveTo>
                  <a:lnTo>
                    <a:pt x="43" y="466"/>
                  </a:lnTo>
                  <a:cubicBezTo>
                    <a:pt x="20" y="466"/>
                    <a:pt x="0" y="447"/>
                    <a:pt x="0" y="423"/>
                  </a:cubicBezTo>
                  <a:lnTo>
                    <a:pt x="0" y="251"/>
                  </a:lnTo>
                  <a:cubicBezTo>
                    <a:pt x="0" y="191"/>
                    <a:pt x="29" y="136"/>
                    <a:pt x="78" y="102"/>
                  </a:cubicBezTo>
                  <a:cubicBezTo>
                    <a:pt x="172" y="36"/>
                    <a:pt x="292" y="0"/>
                    <a:pt x="415" y="0"/>
                  </a:cubicBezTo>
                  <a:cubicBezTo>
                    <a:pt x="540" y="0"/>
                    <a:pt x="660" y="37"/>
                    <a:pt x="755" y="104"/>
                  </a:cubicBezTo>
                  <a:cubicBezTo>
                    <a:pt x="802" y="137"/>
                    <a:pt x="831" y="191"/>
                    <a:pt x="831" y="250"/>
                  </a:cubicBezTo>
                  <a:cubicBezTo>
                    <a:pt x="831" y="298"/>
                    <a:pt x="832" y="367"/>
                    <a:pt x="832" y="423"/>
                  </a:cubicBezTo>
                  <a:cubicBezTo>
                    <a:pt x="832" y="447"/>
                    <a:pt x="812" y="466"/>
                    <a:pt x="789" y="46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  <p:txBody>
            <a:bodyPr anchorCtr="1" anchor="ctr" bIns="33750" lIns="67500" spcFirstLastPara="1" rIns="67500" wrap="square" tIns="3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51" name="Google Shape;1451;p120"/>
          <p:cNvSpPr txBox="1"/>
          <p:nvPr>
            <p:ph idx="4294967295" type="title"/>
          </p:nvPr>
        </p:nvSpPr>
        <p:spPr>
          <a:xfrm>
            <a:off x="3216000" y="274320"/>
            <a:ext cx="402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</a:t>
            </a:r>
            <a:r>
              <a:rPr lang="en"/>
              <a:t> me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6" name="Google Shape;1456;p121"/>
          <p:cNvPicPr preferRelativeResize="0"/>
          <p:nvPr/>
        </p:nvPicPr>
        <p:blipFill rotWithShape="1">
          <a:blip r:embed="rId3">
            <a:alphaModFix/>
          </a:blip>
          <a:srcRect b="30920" l="15711" r="15711" t="30924"/>
          <a:stretch/>
        </p:blipFill>
        <p:spPr>
          <a:xfrm>
            <a:off x="-5850" y="0"/>
            <a:ext cx="91557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57" name="Google Shape;1457;p121"/>
          <p:cNvSpPr/>
          <p:nvPr/>
        </p:nvSpPr>
        <p:spPr>
          <a:xfrm>
            <a:off x="-5850" y="0"/>
            <a:ext cx="9155700" cy="5143500"/>
          </a:xfrm>
          <a:prstGeom prst="rect">
            <a:avLst/>
          </a:prstGeom>
          <a:gradFill>
            <a:gsLst>
              <a:gs pos="0">
                <a:srgbClr val="0079C1">
                  <a:alpha val="14901"/>
                </a:srgbClr>
              </a:gs>
              <a:gs pos="100000">
                <a:srgbClr val="00C1A8">
                  <a:alpha val="83529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121"/>
          <p:cNvSpPr txBox="1"/>
          <p:nvPr/>
        </p:nvSpPr>
        <p:spPr>
          <a:xfrm>
            <a:off x="533400" y="951269"/>
            <a:ext cx="3000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Software consulting and development</a:t>
            </a:r>
            <a:endParaRPr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459" name="Google Shape;1459;p121"/>
          <p:cNvSpPr txBox="1"/>
          <p:nvPr/>
        </p:nvSpPr>
        <p:spPr>
          <a:xfrm>
            <a:off x="533400" y="1323975"/>
            <a:ext cx="3238800" cy="3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Building      </a:t>
            </a:r>
            <a:r>
              <a:rPr b="1" lang="en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better software </a:t>
            </a:r>
            <a:endParaRPr b="1" sz="3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to propel businesses     into the       </a:t>
            </a:r>
            <a:r>
              <a:rPr b="1" lang="en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future</a:t>
            </a:r>
            <a:endParaRPr b="1" sz="3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460" name="Google Shape;1460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685" y="464401"/>
            <a:ext cx="2901431" cy="447227"/>
          </a:xfrm>
          <a:prstGeom prst="rect">
            <a:avLst/>
          </a:prstGeom>
          <a:noFill/>
          <a:ln>
            <a:noFill/>
          </a:ln>
        </p:spPr>
      </p:pic>
      <p:sp>
        <p:nvSpPr>
          <p:cNvPr id="1461" name="Google Shape;1461;p121"/>
          <p:cNvSpPr txBox="1"/>
          <p:nvPr/>
        </p:nvSpPr>
        <p:spPr>
          <a:xfrm>
            <a:off x="4399447" y="3532522"/>
            <a:ext cx="14382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Architecture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2" name="Google Shape;1462;p121"/>
          <p:cNvSpPr/>
          <p:nvPr/>
        </p:nvSpPr>
        <p:spPr>
          <a:xfrm rot="-5400000">
            <a:off x="5734913" y="1114862"/>
            <a:ext cx="3256500" cy="3256200"/>
          </a:xfrm>
          <a:prstGeom prst="arc">
            <a:avLst>
              <a:gd fmla="val 10723624" name="adj1"/>
              <a:gd fmla="val 0" name="adj2"/>
            </a:avLst>
          </a:prstGeom>
          <a:noFill/>
          <a:ln cap="flat" cmpd="sng" w="9525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p121"/>
          <p:cNvSpPr/>
          <p:nvPr/>
        </p:nvSpPr>
        <p:spPr>
          <a:xfrm rot="-5400000">
            <a:off x="6252801" y="1626948"/>
            <a:ext cx="2220600" cy="22206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D6EDFB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64" name="Google Shape;1464;p121"/>
          <p:cNvSpPr/>
          <p:nvPr/>
        </p:nvSpPr>
        <p:spPr>
          <a:xfrm rot="-5400000">
            <a:off x="5538839" y="2533312"/>
            <a:ext cx="419400" cy="419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121"/>
          <p:cNvSpPr/>
          <p:nvPr/>
        </p:nvSpPr>
        <p:spPr>
          <a:xfrm rot="-5400000">
            <a:off x="5889623" y="3490254"/>
            <a:ext cx="419400" cy="419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p121"/>
          <p:cNvSpPr/>
          <p:nvPr/>
        </p:nvSpPr>
        <p:spPr>
          <a:xfrm rot="-5400000">
            <a:off x="5968204" y="1484305"/>
            <a:ext cx="419400" cy="419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121"/>
          <p:cNvSpPr txBox="1"/>
          <p:nvPr/>
        </p:nvSpPr>
        <p:spPr>
          <a:xfrm>
            <a:off x="4371915" y="1526573"/>
            <a:ext cx="14934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Microservices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8" name="Google Shape;1468;p121"/>
          <p:cNvSpPr txBox="1"/>
          <p:nvPr/>
        </p:nvSpPr>
        <p:spPr>
          <a:xfrm>
            <a:off x="3955450" y="2575580"/>
            <a:ext cx="15363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Cloud &amp; DevOps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9" name="Google Shape;1469;p121"/>
          <p:cNvSpPr txBox="1"/>
          <p:nvPr/>
        </p:nvSpPr>
        <p:spPr>
          <a:xfrm>
            <a:off x="6420225" y="2419062"/>
            <a:ext cx="18687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Titillium Web"/>
                <a:ea typeface="Titillium Web"/>
                <a:cs typeface="Titillium Web"/>
                <a:sym typeface="Titillium Web"/>
              </a:rPr>
              <a:t>We make it </a:t>
            </a:r>
            <a:endParaRPr sz="1800">
              <a:solidFill>
                <a:schemeClr val="accent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Titillium Web"/>
                <a:ea typeface="Titillium Web"/>
                <a:cs typeface="Titillium Web"/>
                <a:sym typeface="Titillium Web"/>
              </a:rPr>
              <a:t>#missionpossible</a:t>
            </a:r>
            <a:endParaRPr b="1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0" name="Google Shape;1470;p121"/>
          <p:cNvSpPr/>
          <p:nvPr/>
        </p:nvSpPr>
        <p:spPr>
          <a:xfrm rot="-5400000">
            <a:off x="7153575" y="4139609"/>
            <a:ext cx="419400" cy="419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p121"/>
          <p:cNvSpPr/>
          <p:nvPr/>
        </p:nvSpPr>
        <p:spPr>
          <a:xfrm rot="-5400000">
            <a:off x="7153575" y="913532"/>
            <a:ext cx="419400" cy="4194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121"/>
          <p:cNvSpPr txBox="1"/>
          <p:nvPr/>
        </p:nvSpPr>
        <p:spPr>
          <a:xfrm>
            <a:off x="5027868" y="4340359"/>
            <a:ext cx="21426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Legacy Modernization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3" name="Google Shape;1473;p121"/>
          <p:cNvSpPr txBox="1"/>
          <p:nvPr/>
        </p:nvSpPr>
        <p:spPr>
          <a:xfrm>
            <a:off x="5601791" y="763287"/>
            <a:ext cx="16059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Applications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74" name="Google Shape;1474;p121"/>
          <p:cNvGrpSpPr/>
          <p:nvPr/>
        </p:nvGrpSpPr>
        <p:grpSpPr>
          <a:xfrm>
            <a:off x="5630627" y="2660050"/>
            <a:ext cx="235760" cy="165893"/>
            <a:chOff x="2572810" y="6736697"/>
            <a:chExt cx="546119" cy="363961"/>
          </a:xfrm>
        </p:grpSpPr>
        <p:sp>
          <p:nvSpPr>
            <p:cNvPr id="1475" name="Google Shape;1475;p121"/>
            <p:cNvSpPr/>
            <p:nvPr/>
          </p:nvSpPr>
          <p:spPr>
            <a:xfrm>
              <a:off x="2572810" y="6736697"/>
              <a:ext cx="546119" cy="309601"/>
            </a:xfrm>
            <a:custGeom>
              <a:rect b="b" l="l" r="r" t="t"/>
              <a:pathLst>
                <a:path extrusionOk="0" h="861" w="1518">
                  <a:moveTo>
                    <a:pt x="1415" y="245"/>
                  </a:moveTo>
                  <a:cubicBezTo>
                    <a:pt x="1380" y="207"/>
                    <a:pt x="1337" y="178"/>
                    <a:pt x="1289" y="157"/>
                  </a:cubicBezTo>
                  <a:cubicBezTo>
                    <a:pt x="1238" y="134"/>
                    <a:pt x="1182" y="123"/>
                    <a:pt x="1122" y="122"/>
                  </a:cubicBezTo>
                  <a:cubicBezTo>
                    <a:pt x="1110" y="122"/>
                    <a:pt x="1097" y="122"/>
                    <a:pt x="1084" y="124"/>
                  </a:cubicBezTo>
                  <a:cubicBezTo>
                    <a:pt x="1019" y="46"/>
                    <a:pt x="922" y="0"/>
                    <a:pt x="819" y="0"/>
                  </a:cubicBezTo>
                  <a:cubicBezTo>
                    <a:pt x="662" y="0"/>
                    <a:pt x="527" y="105"/>
                    <a:pt x="487" y="253"/>
                  </a:cubicBezTo>
                  <a:cubicBezTo>
                    <a:pt x="459" y="246"/>
                    <a:pt x="430" y="242"/>
                    <a:pt x="399" y="241"/>
                  </a:cubicBezTo>
                  <a:cubicBezTo>
                    <a:pt x="237" y="240"/>
                    <a:pt x="106" y="304"/>
                    <a:pt x="41" y="416"/>
                  </a:cubicBezTo>
                  <a:cubicBezTo>
                    <a:pt x="-12" y="507"/>
                    <a:pt x="-14" y="619"/>
                    <a:pt x="37" y="707"/>
                  </a:cubicBezTo>
                  <a:cubicBezTo>
                    <a:pt x="93" y="805"/>
                    <a:pt x="203" y="861"/>
                    <a:pt x="338" y="861"/>
                  </a:cubicBezTo>
                  <a:lnTo>
                    <a:pt x="455" y="859"/>
                  </a:lnTo>
                  <a:cubicBezTo>
                    <a:pt x="479" y="859"/>
                    <a:pt x="498" y="839"/>
                    <a:pt x="498" y="816"/>
                  </a:cubicBezTo>
                  <a:cubicBezTo>
                    <a:pt x="498" y="792"/>
                    <a:pt x="478" y="773"/>
                    <a:pt x="455" y="773"/>
                  </a:cubicBezTo>
                  <a:lnTo>
                    <a:pt x="454" y="773"/>
                  </a:lnTo>
                  <a:lnTo>
                    <a:pt x="338" y="775"/>
                  </a:lnTo>
                  <a:cubicBezTo>
                    <a:pt x="233" y="775"/>
                    <a:pt x="153" y="736"/>
                    <a:pt x="112" y="664"/>
                  </a:cubicBezTo>
                  <a:cubicBezTo>
                    <a:pt x="76" y="602"/>
                    <a:pt x="77" y="524"/>
                    <a:pt x="115" y="459"/>
                  </a:cubicBezTo>
                  <a:cubicBezTo>
                    <a:pt x="138" y="421"/>
                    <a:pt x="172" y="388"/>
                    <a:pt x="216" y="366"/>
                  </a:cubicBezTo>
                  <a:cubicBezTo>
                    <a:pt x="267" y="340"/>
                    <a:pt x="328" y="327"/>
                    <a:pt x="399" y="328"/>
                  </a:cubicBezTo>
                  <a:cubicBezTo>
                    <a:pt x="436" y="328"/>
                    <a:pt x="471" y="335"/>
                    <a:pt x="503" y="349"/>
                  </a:cubicBezTo>
                  <a:cubicBezTo>
                    <a:pt x="515" y="354"/>
                    <a:pt x="529" y="354"/>
                    <a:pt x="541" y="347"/>
                  </a:cubicBezTo>
                  <a:cubicBezTo>
                    <a:pt x="553" y="340"/>
                    <a:pt x="561" y="328"/>
                    <a:pt x="563" y="314"/>
                  </a:cubicBezTo>
                  <a:cubicBezTo>
                    <a:pt x="578" y="184"/>
                    <a:pt x="688" y="86"/>
                    <a:pt x="819" y="86"/>
                  </a:cubicBezTo>
                  <a:cubicBezTo>
                    <a:pt x="903" y="86"/>
                    <a:pt x="982" y="127"/>
                    <a:pt x="1030" y="195"/>
                  </a:cubicBezTo>
                  <a:cubicBezTo>
                    <a:pt x="1040" y="208"/>
                    <a:pt x="1057" y="215"/>
                    <a:pt x="1073" y="212"/>
                  </a:cubicBezTo>
                  <a:cubicBezTo>
                    <a:pt x="1091" y="209"/>
                    <a:pt x="1106" y="207"/>
                    <a:pt x="1120" y="208"/>
                  </a:cubicBezTo>
                  <a:cubicBezTo>
                    <a:pt x="1324" y="211"/>
                    <a:pt x="1433" y="364"/>
                    <a:pt x="1432" y="506"/>
                  </a:cubicBezTo>
                  <a:cubicBezTo>
                    <a:pt x="1432" y="577"/>
                    <a:pt x="1404" y="642"/>
                    <a:pt x="1353" y="689"/>
                  </a:cubicBezTo>
                  <a:cubicBezTo>
                    <a:pt x="1293" y="744"/>
                    <a:pt x="1204" y="773"/>
                    <a:pt x="1094" y="773"/>
                  </a:cubicBezTo>
                  <a:cubicBezTo>
                    <a:pt x="1070" y="773"/>
                    <a:pt x="1051" y="793"/>
                    <a:pt x="1051" y="816"/>
                  </a:cubicBezTo>
                  <a:cubicBezTo>
                    <a:pt x="1051" y="840"/>
                    <a:pt x="1070" y="859"/>
                    <a:pt x="1094" y="859"/>
                  </a:cubicBezTo>
                  <a:cubicBezTo>
                    <a:pt x="1385" y="859"/>
                    <a:pt x="1517" y="682"/>
                    <a:pt x="1518" y="507"/>
                  </a:cubicBezTo>
                  <a:cubicBezTo>
                    <a:pt x="1519" y="411"/>
                    <a:pt x="1481" y="316"/>
                    <a:pt x="1415" y="2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121"/>
            <p:cNvSpPr/>
            <p:nvPr/>
          </p:nvSpPr>
          <p:spPr>
            <a:xfrm>
              <a:off x="2762530" y="6903377"/>
              <a:ext cx="177120" cy="197280"/>
            </a:xfrm>
            <a:custGeom>
              <a:rect b="b" l="l" r="r" t="t"/>
              <a:pathLst>
                <a:path extrusionOk="0" h="549" w="493">
                  <a:moveTo>
                    <a:pt x="277" y="13"/>
                  </a:moveTo>
                  <a:cubicBezTo>
                    <a:pt x="277" y="12"/>
                    <a:pt x="276" y="12"/>
                    <a:pt x="275" y="11"/>
                  </a:cubicBezTo>
                  <a:lnTo>
                    <a:pt x="274" y="10"/>
                  </a:lnTo>
                  <a:cubicBezTo>
                    <a:pt x="273" y="9"/>
                    <a:pt x="272" y="9"/>
                    <a:pt x="271" y="8"/>
                  </a:cubicBezTo>
                  <a:lnTo>
                    <a:pt x="271" y="7"/>
                  </a:lnTo>
                  <a:cubicBezTo>
                    <a:pt x="270" y="7"/>
                    <a:pt x="269" y="6"/>
                    <a:pt x="268" y="6"/>
                  </a:cubicBezTo>
                  <a:cubicBezTo>
                    <a:pt x="268" y="5"/>
                    <a:pt x="267" y="5"/>
                    <a:pt x="267" y="5"/>
                  </a:cubicBezTo>
                  <a:cubicBezTo>
                    <a:pt x="266" y="5"/>
                    <a:pt x="265" y="4"/>
                    <a:pt x="264" y="4"/>
                  </a:cubicBezTo>
                  <a:lnTo>
                    <a:pt x="264" y="3"/>
                  </a:lnTo>
                  <a:cubicBezTo>
                    <a:pt x="262" y="3"/>
                    <a:pt x="261" y="3"/>
                    <a:pt x="260" y="2"/>
                  </a:cubicBezTo>
                  <a:lnTo>
                    <a:pt x="259" y="2"/>
                  </a:lnTo>
                  <a:cubicBezTo>
                    <a:pt x="245" y="-3"/>
                    <a:pt x="228" y="1"/>
                    <a:pt x="216" y="13"/>
                  </a:cubicBezTo>
                  <a:lnTo>
                    <a:pt x="13" y="216"/>
                  </a:lnTo>
                  <a:cubicBezTo>
                    <a:pt x="-4" y="233"/>
                    <a:pt x="-4" y="260"/>
                    <a:pt x="13" y="277"/>
                  </a:cubicBezTo>
                  <a:cubicBezTo>
                    <a:pt x="21" y="285"/>
                    <a:pt x="32" y="290"/>
                    <a:pt x="43" y="290"/>
                  </a:cubicBezTo>
                  <a:cubicBezTo>
                    <a:pt x="54" y="290"/>
                    <a:pt x="65" y="285"/>
                    <a:pt x="74" y="277"/>
                  </a:cubicBezTo>
                  <a:lnTo>
                    <a:pt x="204" y="147"/>
                  </a:lnTo>
                  <a:lnTo>
                    <a:pt x="204" y="506"/>
                  </a:lnTo>
                  <a:cubicBezTo>
                    <a:pt x="204" y="530"/>
                    <a:pt x="224" y="549"/>
                    <a:pt x="247" y="549"/>
                  </a:cubicBezTo>
                  <a:cubicBezTo>
                    <a:pt x="271" y="549"/>
                    <a:pt x="290" y="530"/>
                    <a:pt x="290" y="506"/>
                  </a:cubicBezTo>
                  <a:lnTo>
                    <a:pt x="290" y="147"/>
                  </a:lnTo>
                  <a:lnTo>
                    <a:pt x="420" y="277"/>
                  </a:lnTo>
                  <a:cubicBezTo>
                    <a:pt x="428" y="285"/>
                    <a:pt x="439" y="290"/>
                    <a:pt x="450" y="290"/>
                  </a:cubicBezTo>
                  <a:cubicBezTo>
                    <a:pt x="461" y="290"/>
                    <a:pt x="472" y="285"/>
                    <a:pt x="481" y="277"/>
                  </a:cubicBezTo>
                  <a:cubicBezTo>
                    <a:pt x="498" y="260"/>
                    <a:pt x="498" y="233"/>
                    <a:pt x="481" y="2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7" name="Google Shape;1477;p121"/>
          <p:cNvGrpSpPr/>
          <p:nvPr/>
        </p:nvGrpSpPr>
        <p:grpSpPr>
          <a:xfrm>
            <a:off x="6061779" y="1570351"/>
            <a:ext cx="231358" cy="247324"/>
            <a:chOff x="2611573" y="2577389"/>
            <a:chExt cx="376560" cy="402480"/>
          </a:xfrm>
        </p:grpSpPr>
        <p:sp>
          <p:nvSpPr>
            <p:cNvPr id="1478" name="Google Shape;1478;p121"/>
            <p:cNvSpPr/>
            <p:nvPr/>
          </p:nvSpPr>
          <p:spPr>
            <a:xfrm>
              <a:off x="2739013" y="2717789"/>
              <a:ext cx="122040" cy="122040"/>
            </a:xfrm>
            <a:custGeom>
              <a:rect b="b" l="l" r="r" t="t"/>
              <a:pathLst>
                <a:path extrusionOk="0" h="340" w="340">
                  <a:moveTo>
                    <a:pt x="170" y="285"/>
                  </a:moveTo>
                  <a:cubicBezTo>
                    <a:pt x="107" y="285"/>
                    <a:pt x="55" y="233"/>
                    <a:pt x="55" y="170"/>
                  </a:cubicBezTo>
                  <a:cubicBezTo>
                    <a:pt x="55" y="107"/>
                    <a:pt x="107" y="55"/>
                    <a:pt x="170" y="55"/>
                  </a:cubicBezTo>
                  <a:cubicBezTo>
                    <a:pt x="233" y="55"/>
                    <a:pt x="285" y="107"/>
                    <a:pt x="285" y="170"/>
                  </a:cubicBezTo>
                  <a:cubicBezTo>
                    <a:pt x="285" y="233"/>
                    <a:pt x="233" y="285"/>
                    <a:pt x="170" y="285"/>
                  </a:cubicBezTo>
                  <a:close/>
                  <a:moveTo>
                    <a:pt x="170" y="0"/>
                  </a:moveTo>
                  <a:cubicBezTo>
                    <a:pt x="76" y="0"/>
                    <a:pt x="0" y="76"/>
                    <a:pt x="0" y="170"/>
                  </a:cubicBezTo>
                  <a:cubicBezTo>
                    <a:pt x="0" y="264"/>
                    <a:pt x="76" y="340"/>
                    <a:pt x="170" y="340"/>
                  </a:cubicBezTo>
                  <a:cubicBezTo>
                    <a:pt x="264" y="340"/>
                    <a:pt x="340" y="264"/>
                    <a:pt x="340" y="170"/>
                  </a:cubicBezTo>
                  <a:cubicBezTo>
                    <a:pt x="340" y="76"/>
                    <a:pt x="264" y="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121"/>
            <p:cNvSpPr/>
            <p:nvPr/>
          </p:nvSpPr>
          <p:spPr>
            <a:xfrm>
              <a:off x="2764573" y="2577389"/>
              <a:ext cx="70920" cy="70560"/>
            </a:xfrm>
            <a:custGeom>
              <a:rect b="b" l="l" r="r" t="t"/>
              <a:pathLst>
                <a:path extrusionOk="0" h="197" w="198">
                  <a:moveTo>
                    <a:pt x="99" y="55"/>
                  </a:moveTo>
                  <a:cubicBezTo>
                    <a:pt x="123" y="55"/>
                    <a:pt x="143" y="74"/>
                    <a:pt x="143" y="98"/>
                  </a:cubicBezTo>
                  <a:cubicBezTo>
                    <a:pt x="143" y="122"/>
                    <a:pt x="123" y="142"/>
                    <a:pt x="99" y="142"/>
                  </a:cubicBezTo>
                  <a:cubicBezTo>
                    <a:pt x="75" y="142"/>
                    <a:pt x="55" y="122"/>
                    <a:pt x="55" y="98"/>
                  </a:cubicBezTo>
                  <a:cubicBezTo>
                    <a:pt x="55" y="74"/>
                    <a:pt x="75" y="55"/>
                    <a:pt x="99" y="55"/>
                  </a:cubicBezTo>
                  <a:close/>
                  <a:moveTo>
                    <a:pt x="99" y="197"/>
                  </a:moveTo>
                  <a:cubicBezTo>
                    <a:pt x="153" y="197"/>
                    <a:pt x="198" y="153"/>
                    <a:pt x="198" y="98"/>
                  </a:cubicBezTo>
                  <a:cubicBezTo>
                    <a:pt x="198" y="44"/>
                    <a:pt x="153" y="0"/>
                    <a:pt x="99" y="0"/>
                  </a:cubicBezTo>
                  <a:cubicBezTo>
                    <a:pt x="44" y="0"/>
                    <a:pt x="0" y="44"/>
                    <a:pt x="0" y="98"/>
                  </a:cubicBezTo>
                  <a:cubicBezTo>
                    <a:pt x="0" y="153"/>
                    <a:pt x="44" y="197"/>
                    <a:pt x="99" y="1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121"/>
            <p:cNvSpPr/>
            <p:nvPr/>
          </p:nvSpPr>
          <p:spPr>
            <a:xfrm>
              <a:off x="2764573" y="2908949"/>
              <a:ext cx="70920" cy="70920"/>
            </a:xfrm>
            <a:custGeom>
              <a:rect b="b" l="l" r="r" t="t"/>
              <a:pathLst>
                <a:path extrusionOk="0" h="198" w="198">
                  <a:moveTo>
                    <a:pt x="99" y="143"/>
                  </a:moveTo>
                  <a:cubicBezTo>
                    <a:pt x="75" y="143"/>
                    <a:pt x="55" y="123"/>
                    <a:pt x="55" y="99"/>
                  </a:cubicBezTo>
                  <a:cubicBezTo>
                    <a:pt x="55" y="75"/>
                    <a:pt x="75" y="55"/>
                    <a:pt x="99" y="55"/>
                  </a:cubicBezTo>
                  <a:cubicBezTo>
                    <a:pt x="123" y="55"/>
                    <a:pt x="143" y="75"/>
                    <a:pt x="143" y="99"/>
                  </a:cubicBezTo>
                  <a:cubicBezTo>
                    <a:pt x="143" y="123"/>
                    <a:pt x="123" y="143"/>
                    <a:pt x="99" y="143"/>
                  </a:cubicBezTo>
                  <a:close/>
                  <a:moveTo>
                    <a:pt x="99" y="0"/>
                  </a:moveTo>
                  <a:cubicBezTo>
                    <a:pt x="44" y="0"/>
                    <a:pt x="0" y="45"/>
                    <a:pt x="0" y="99"/>
                  </a:cubicBezTo>
                  <a:cubicBezTo>
                    <a:pt x="0" y="153"/>
                    <a:pt x="44" y="198"/>
                    <a:pt x="99" y="198"/>
                  </a:cubicBezTo>
                  <a:cubicBezTo>
                    <a:pt x="153" y="198"/>
                    <a:pt x="198" y="153"/>
                    <a:pt x="198" y="99"/>
                  </a:cubicBezTo>
                  <a:cubicBezTo>
                    <a:pt x="198" y="45"/>
                    <a:pt x="153" y="0"/>
                    <a:pt x="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121"/>
            <p:cNvSpPr/>
            <p:nvPr/>
          </p:nvSpPr>
          <p:spPr>
            <a:xfrm>
              <a:off x="2917573" y="2820028"/>
              <a:ext cx="70560" cy="70920"/>
            </a:xfrm>
            <a:custGeom>
              <a:rect b="b" l="l" r="r" t="t"/>
              <a:pathLst>
                <a:path extrusionOk="0" h="198" w="197">
                  <a:moveTo>
                    <a:pt x="99" y="143"/>
                  </a:moveTo>
                  <a:cubicBezTo>
                    <a:pt x="74" y="143"/>
                    <a:pt x="55" y="123"/>
                    <a:pt x="55" y="99"/>
                  </a:cubicBezTo>
                  <a:cubicBezTo>
                    <a:pt x="55" y="75"/>
                    <a:pt x="74" y="56"/>
                    <a:pt x="99" y="56"/>
                  </a:cubicBezTo>
                  <a:cubicBezTo>
                    <a:pt x="123" y="56"/>
                    <a:pt x="142" y="75"/>
                    <a:pt x="142" y="99"/>
                  </a:cubicBezTo>
                  <a:cubicBezTo>
                    <a:pt x="142" y="123"/>
                    <a:pt x="123" y="143"/>
                    <a:pt x="99" y="143"/>
                  </a:cubicBezTo>
                  <a:close/>
                  <a:moveTo>
                    <a:pt x="99" y="0"/>
                  </a:moveTo>
                  <a:cubicBezTo>
                    <a:pt x="44" y="0"/>
                    <a:pt x="0" y="45"/>
                    <a:pt x="0" y="99"/>
                  </a:cubicBezTo>
                  <a:cubicBezTo>
                    <a:pt x="0" y="154"/>
                    <a:pt x="44" y="198"/>
                    <a:pt x="99" y="198"/>
                  </a:cubicBezTo>
                  <a:cubicBezTo>
                    <a:pt x="153" y="198"/>
                    <a:pt x="197" y="154"/>
                    <a:pt x="197" y="99"/>
                  </a:cubicBezTo>
                  <a:cubicBezTo>
                    <a:pt x="197" y="45"/>
                    <a:pt x="153" y="0"/>
                    <a:pt x="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121"/>
            <p:cNvSpPr/>
            <p:nvPr/>
          </p:nvSpPr>
          <p:spPr>
            <a:xfrm>
              <a:off x="2917573" y="2666309"/>
              <a:ext cx="70560" cy="70920"/>
            </a:xfrm>
            <a:custGeom>
              <a:rect b="b" l="l" r="r" t="t"/>
              <a:pathLst>
                <a:path extrusionOk="0" h="198" w="197">
                  <a:moveTo>
                    <a:pt x="99" y="56"/>
                  </a:moveTo>
                  <a:cubicBezTo>
                    <a:pt x="123" y="56"/>
                    <a:pt x="142" y="75"/>
                    <a:pt x="142" y="99"/>
                  </a:cubicBezTo>
                  <a:cubicBezTo>
                    <a:pt x="142" y="123"/>
                    <a:pt x="123" y="143"/>
                    <a:pt x="99" y="143"/>
                  </a:cubicBezTo>
                  <a:cubicBezTo>
                    <a:pt x="74" y="143"/>
                    <a:pt x="55" y="123"/>
                    <a:pt x="55" y="99"/>
                  </a:cubicBezTo>
                  <a:cubicBezTo>
                    <a:pt x="55" y="75"/>
                    <a:pt x="74" y="56"/>
                    <a:pt x="99" y="56"/>
                  </a:cubicBezTo>
                  <a:close/>
                  <a:moveTo>
                    <a:pt x="99" y="198"/>
                  </a:moveTo>
                  <a:cubicBezTo>
                    <a:pt x="153" y="198"/>
                    <a:pt x="197" y="154"/>
                    <a:pt x="197" y="99"/>
                  </a:cubicBezTo>
                  <a:cubicBezTo>
                    <a:pt x="197" y="45"/>
                    <a:pt x="153" y="0"/>
                    <a:pt x="99" y="0"/>
                  </a:cubicBezTo>
                  <a:cubicBezTo>
                    <a:pt x="44" y="0"/>
                    <a:pt x="0" y="45"/>
                    <a:pt x="0" y="99"/>
                  </a:cubicBezTo>
                  <a:cubicBezTo>
                    <a:pt x="0" y="154"/>
                    <a:pt x="44" y="198"/>
                    <a:pt x="99" y="1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121"/>
            <p:cNvSpPr/>
            <p:nvPr/>
          </p:nvSpPr>
          <p:spPr>
            <a:xfrm>
              <a:off x="2611573" y="2820389"/>
              <a:ext cx="70920" cy="70560"/>
            </a:xfrm>
            <a:custGeom>
              <a:rect b="b" l="l" r="r" t="t"/>
              <a:pathLst>
                <a:path extrusionOk="0" h="197" w="198">
                  <a:moveTo>
                    <a:pt x="99" y="142"/>
                  </a:moveTo>
                  <a:cubicBezTo>
                    <a:pt x="75" y="142"/>
                    <a:pt x="56" y="123"/>
                    <a:pt x="56" y="98"/>
                  </a:cubicBezTo>
                  <a:cubicBezTo>
                    <a:pt x="56" y="74"/>
                    <a:pt x="75" y="55"/>
                    <a:pt x="99" y="55"/>
                  </a:cubicBezTo>
                  <a:cubicBezTo>
                    <a:pt x="123" y="55"/>
                    <a:pt x="143" y="74"/>
                    <a:pt x="143" y="98"/>
                  </a:cubicBezTo>
                  <a:cubicBezTo>
                    <a:pt x="143" y="123"/>
                    <a:pt x="123" y="142"/>
                    <a:pt x="99" y="142"/>
                  </a:cubicBezTo>
                  <a:close/>
                  <a:moveTo>
                    <a:pt x="99" y="0"/>
                  </a:moveTo>
                  <a:cubicBezTo>
                    <a:pt x="45" y="0"/>
                    <a:pt x="0" y="44"/>
                    <a:pt x="0" y="98"/>
                  </a:cubicBezTo>
                  <a:cubicBezTo>
                    <a:pt x="0" y="153"/>
                    <a:pt x="45" y="197"/>
                    <a:pt x="99" y="197"/>
                  </a:cubicBezTo>
                  <a:cubicBezTo>
                    <a:pt x="154" y="197"/>
                    <a:pt x="198" y="153"/>
                    <a:pt x="198" y="98"/>
                  </a:cubicBezTo>
                  <a:cubicBezTo>
                    <a:pt x="198" y="44"/>
                    <a:pt x="154" y="0"/>
                    <a:pt x="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121"/>
            <p:cNvSpPr/>
            <p:nvPr/>
          </p:nvSpPr>
          <p:spPr>
            <a:xfrm>
              <a:off x="2611573" y="2666669"/>
              <a:ext cx="70920" cy="70560"/>
            </a:xfrm>
            <a:custGeom>
              <a:rect b="b" l="l" r="r" t="t"/>
              <a:pathLst>
                <a:path extrusionOk="0" h="197" w="198">
                  <a:moveTo>
                    <a:pt x="99" y="142"/>
                  </a:moveTo>
                  <a:cubicBezTo>
                    <a:pt x="75" y="142"/>
                    <a:pt x="56" y="123"/>
                    <a:pt x="56" y="99"/>
                  </a:cubicBezTo>
                  <a:cubicBezTo>
                    <a:pt x="56" y="74"/>
                    <a:pt x="75" y="55"/>
                    <a:pt x="99" y="55"/>
                  </a:cubicBezTo>
                  <a:cubicBezTo>
                    <a:pt x="123" y="55"/>
                    <a:pt x="143" y="74"/>
                    <a:pt x="143" y="99"/>
                  </a:cubicBezTo>
                  <a:cubicBezTo>
                    <a:pt x="143" y="123"/>
                    <a:pt x="123" y="142"/>
                    <a:pt x="99" y="142"/>
                  </a:cubicBezTo>
                  <a:close/>
                  <a:moveTo>
                    <a:pt x="99" y="0"/>
                  </a:moveTo>
                  <a:cubicBezTo>
                    <a:pt x="45" y="0"/>
                    <a:pt x="0" y="44"/>
                    <a:pt x="0" y="99"/>
                  </a:cubicBezTo>
                  <a:cubicBezTo>
                    <a:pt x="0" y="153"/>
                    <a:pt x="45" y="197"/>
                    <a:pt x="99" y="197"/>
                  </a:cubicBezTo>
                  <a:cubicBezTo>
                    <a:pt x="154" y="197"/>
                    <a:pt x="198" y="153"/>
                    <a:pt x="198" y="99"/>
                  </a:cubicBezTo>
                  <a:cubicBezTo>
                    <a:pt x="198" y="44"/>
                    <a:pt x="154" y="0"/>
                    <a:pt x="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121"/>
            <p:cNvSpPr/>
            <p:nvPr/>
          </p:nvSpPr>
          <p:spPr>
            <a:xfrm>
              <a:off x="2790132" y="2686469"/>
              <a:ext cx="19800" cy="20160"/>
            </a:xfrm>
            <a:custGeom>
              <a:rect b="b" l="l" r="r" t="t"/>
              <a:pathLst>
                <a:path extrusionOk="0" h="57" w="56">
                  <a:moveTo>
                    <a:pt x="28" y="57"/>
                  </a:moveTo>
                  <a:cubicBezTo>
                    <a:pt x="43" y="57"/>
                    <a:pt x="56" y="45"/>
                    <a:pt x="56" y="30"/>
                  </a:cubicBezTo>
                  <a:lnTo>
                    <a:pt x="56" y="28"/>
                  </a:lnTo>
                  <a:cubicBezTo>
                    <a:pt x="56" y="12"/>
                    <a:pt x="43" y="0"/>
                    <a:pt x="28" y="0"/>
                  </a:cubicBezTo>
                  <a:cubicBezTo>
                    <a:pt x="13" y="0"/>
                    <a:pt x="0" y="12"/>
                    <a:pt x="0" y="28"/>
                  </a:cubicBezTo>
                  <a:lnTo>
                    <a:pt x="0" y="30"/>
                  </a:lnTo>
                  <a:cubicBezTo>
                    <a:pt x="0" y="45"/>
                    <a:pt x="13" y="57"/>
                    <a:pt x="28" y="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121"/>
            <p:cNvSpPr/>
            <p:nvPr/>
          </p:nvSpPr>
          <p:spPr>
            <a:xfrm>
              <a:off x="2790132" y="2657309"/>
              <a:ext cx="19800" cy="20160"/>
            </a:xfrm>
            <a:custGeom>
              <a:rect b="b" l="l" r="r" t="t"/>
              <a:pathLst>
                <a:path extrusionOk="0" h="57" w="56">
                  <a:moveTo>
                    <a:pt x="28" y="57"/>
                  </a:moveTo>
                  <a:cubicBezTo>
                    <a:pt x="43" y="57"/>
                    <a:pt x="56" y="45"/>
                    <a:pt x="56" y="30"/>
                  </a:cubicBezTo>
                  <a:lnTo>
                    <a:pt x="56" y="28"/>
                  </a:lnTo>
                  <a:cubicBezTo>
                    <a:pt x="56" y="13"/>
                    <a:pt x="43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lnTo>
                    <a:pt x="0" y="30"/>
                  </a:lnTo>
                  <a:cubicBezTo>
                    <a:pt x="0" y="45"/>
                    <a:pt x="13" y="57"/>
                    <a:pt x="28" y="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121"/>
            <p:cNvSpPr/>
            <p:nvPr/>
          </p:nvSpPr>
          <p:spPr>
            <a:xfrm>
              <a:off x="2790132" y="2878349"/>
              <a:ext cx="19800" cy="20160"/>
            </a:xfrm>
            <a:custGeom>
              <a:rect b="b" l="l" r="r" t="t"/>
              <a:pathLst>
                <a:path extrusionOk="0" h="57" w="56">
                  <a:moveTo>
                    <a:pt x="0" y="29"/>
                  </a:moveTo>
                  <a:cubicBezTo>
                    <a:pt x="0" y="45"/>
                    <a:pt x="13" y="57"/>
                    <a:pt x="28" y="57"/>
                  </a:cubicBezTo>
                  <a:cubicBezTo>
                    <a:pt x="43" y="57"/>
                    <a:pt x="56" y="45"/>
                    <a:pt x="56" y="29"/>
                  </a:cubicBezTo>
                  <a:lnTo>
                    <a:pt x="56" y="27"/>
                  </a:lnTo>
                  <a:cubicBezTo>
                    <a:pt x="56" y="12"/>
                    <a:pt x="43" y="0"/>
                    <a:pt x="28" y="0"/>
                  </a:cubicBezTo>
                  <a:cubicBezTo>
                    <a:pt x="13" y="0"/>
                    <a:pt x="0" y="12"/>
                    <a:pt x="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121"/>
            <p:cNvSpPr/>
            <p:nvPr/>
          </p:nvSpPr>
          <p:spPr>
            <a:xfrm>
              <a:off x="2790132" y="2849189"/>
              <a:ext cx="19800" cy="20160"/>
            </a:xfrm>
            <a:custGeom>
              <a:rect b="b" l="l" r="r" t="t"/>
              <a:pathLst>
                <a:path extrusionOk="0" h="57" w="56">
                  <a:moveTo>
                    <a:pt x="28" y="57"/>
                  </a:moveTo>
                  <a:cubicBezTo>
                    <a:pt x="43" y="57"/>
                    <a:pt x="56" y="45"/>
                    <a:pt x="56" y="30"/>
                  </a:cubicBezTo>
                  <a:lnTo>
                    <a:pt x="56" y="28"/>
                  </a:lnTo>
                  <a:cubicBezTo>
                    <a:pt x="56" y="12"/>
                    <a:pt x="43" y="0"/>
                    <a:pt x="28" y="0"/>
                  </a:cubicBezTo>
                  <a:cubicBezTo>
                    <a:pt x="13" y="0"/>
                    <a:pt x="0" y="12"/>
                    <a:pt x="0" y="28"/>
                  </a:cubicBezTo>
                  <a:lnTo>
                    <a:pt x="0" y="30"/>
                  </a:lnTo>
                  <a:cubicBezTo>
                    <a:pt x="0" y="45"/>
                    <a:pt x="13" y="57"/>
                    <a:pt x="28" y="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121"/>
            <p:cNvSpPr/>
            <p:nvPr/>
          </p:nvSpPr>
          <p:spPr>
            <a:xfrm>
              <a:off x="2890933" y="2715628"/>
              <a:ext cx="20160" cy="19800"/>
            </a:xfrm>
            <a:custGeom>
              <a:rect b="b" l="l" r="r" t="t"/>
              <a:pathLst>
                <a:path extrusionOk="0" h="56" w="57">
                  <a:moveTo>
                    <a:pt x="22" y="1"/>
                  </a:moveTo>
                  <a:lnTo>
                    <a:pt x="20" y="2"/>
                  </a:lnTo>
                  <a:cubicBezTo>
                    <a:pt x="5" y="6"/>
                    <a:pt x="-3" y="21"/>
                    <a:pt x="1" y="36"/>
                  </a:cubicBezTo>
                  <a:cubicBezTo>
                    <a:pt x="5" y="48"/>
                    <a:pt x="15" y="56"/>
                    <a:pt x="27" y="56"/>
                  </a:cubicBezTo>
                  <a:cubicBezTo>
                    <a:pt x="30" y="56"/>
                    <a:pt x="33" y="55"/>
                    <a:pt x="35" y="55"/>
                  </a:cubicBezTo>
                  <a:lnTo>
                    <a:pt x="37" y="54"/>
                  </a:lnTo>
                  <a:cubicBezTo>
                    <a:pt x="52" y="50"/>
                    <a:pt x="60" y="34"/>
                    <a:pt x="56" y="20"/>
                  </a:cubicBezTo>
                  <a:cubicBezTo>
                    <a:pt x="52" y="5"/>
                    <a:pt x="36" y="-3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121"/>
            <p:cNvSpPr/>
            <p:nvPr/>
          </p:nvSpPr>
          <p:spPr>
            <a:xfrm>
              <a:off x="2862853" y="2723549"/>
              <a:ext cx="20160" cy="19440"/>
            </a:xfrm>
            <a:custGeom>
              <a:rect b="b" l="l" r="r" t="t"/>
              <a:pathLst>
                <a:path extrusionOk="0" h="55" w="57">
                  <a:moveTo>
                    <a:pt x="22" y="1"/>
                  </a:moveTo>
                  <a:lnTo>
                    <a:pt x="20" y="1"/>
                  </a:lnTo>
                  <a:cubicBezTo>
                    <a:pt x="6" y="6"/>
                    <a:pt x="-3" y="21"/>
                    <a:pt x="1" y="35"/>
                  </a:cubicBezTo>
                  <a:cubicBezTo>
                    <a:pt x="5" y="47"/>
                    <a:pt x="16" y="55"/>
                    <a:pt x="28" y="55"/>
                  </a:cubicBezTo>
                  <a:cubicBezTo>
                    <a:pt x="30" y="55"/>
                    <a:pt x="33" y="55"/>
                    <a:pt x="36" y="54"/>
                  </a:cubicBezTo>
                  <a:lnTo>
                    <a:pt x="38" y="54"/>
                  </a:lnTo>
                  <a:cubicBezTo>
                    <a:pt x="52" y="49"/>
                    <a:pt x="61" y="34"/>
                    <a:pt x="56" y="19"/>
                  </a:cubicBezTo>
                  <a:cubicBezTo>
                    <a:pt x="52" y="5"/>
                    <a:pt x="37" y="-4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121"/>
            <p:cNvSpPr/>
            <p:nvPr/>
          </p:nvSpPr>
          <p:spPr>
            <a:xfrm>
              <a:off x="2685733" y="2715628"/>
              <a:ext cx="20160" cy="19800"/>
            </a:xfrm>
            <a:custGeom>
              <a:rect b="b" l="l" r="r" t="t"/>
              <a:pathLst>
                <a:path extrusionOk="0" h="56" w="57">
                  <a:moveTo>
                    <a:pt x="19" y="54"/>
                  </a:moveTo>
                  <a:lnTo>
                    <a:pt x="21" y="55"/>
                  </a:lnTo>
                  <a:cubicBezTo>
                    <a:pt x="24" y="55"/>
                    <a:pt x="26" y="56"/>
                    <a:pt x="29" y="56"/>
                  </a:cubicBezTo>
                  <a:cubicBezTo>
                    <a:pt x="41" y="56"/>
                    <a:pt x="52" y="48"/>
                    <a:pt x="55" y="36"/>
                  </a:cubicBezTo>
                  <a:cubicBezTo>
                    <a:pt x="60" y="21"/>
                    <a:pt x="51" y="6"/>
                    <a:pt x="37" y="2"/>
                  </a:cubicBezTo>
                  <a:lnTo>
                    <a:pt x="35" y="1"/>
                  </a:lnTo>
                  <a:cubicBezTo>
                    <a:pt x="20" y="-3"/>
                    <a:pt x="5" y="5"/>
                    <a:pt x="1" y="20"/>
                  </a:cubicBezTo>
                  <a:cubicBezTo>
                    <a:pt x="-4" y="34"/>
                    <a:pt x="5" y="50"/>
                    <a:pt x="19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121"/>
            <p:cNvSpPr/>
            <p:nvPr/>
          </p:nvSpPr>
          <p:spPr>
            <a:xfrm>
              <a:off x="2713813" y="2723549"/>
              <a:ext cx="20160" cy="19440"/>
            </a:xfrm>
            <a:custGeom>
              <a:rect b="b" l="l" r="r" t="t"/>
              <a:pathLst>
                <a:path extrusionOk="0" h="55" w="57">
                  <a:moveTo>
                    <a:pt x="20" y="54"/>
                  </a:moveTo>
                  <a:lnTo>
                    <a:pt x="22" y="54"/>
                  </a:lnTo>
                  <a:cubicBezTo>
                    <a:pt x="24" y="55"/>
                    <a:pt x="27" y="55"/>
                    <a:pt x="29" y="55"/>
                  </a:cubicBezTo>
                  <a:cubicBezTo>
                    <a:pt x="41" y="55"/>
                    <a:pt x="52" y="47"/>
                    <a:pt x="56" y="35"/>
                  </a:cubicBezTo>
                  <a:cubicBezTo>
                    <a:pt x="60" y="21"/>
                    <a:pt x="52" y="6"/>
                    <a:pt x="37" y="1"/>
                  </a:cubicBezTo>
                  <a:lnTo>
                    <a:pt x="35" y="1"/>
                  </a:lnTo>
                  <a:cubicBezTo>
                    <a:pt x="21" y="-4"/>
                    <a:pt x="5" y="5"/>
                    <a:pt x="1" y="19"/>
                  </a:cubicBezTo>
                  <a:cubicBezTo>
                    <a:pt x="-3" y="34"/>
                    <a:pt x="5" y="49"/>
                    <a:pt x="2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121"/>
            <p:cNvSpPr/>
            <p:nvPr/>
          </p:nvSpPr>
          <p:spPr>
            <a:xfrm>
              <a:off x="2715613" y="2816428"/>
              <a:ext cx="20160" cy="19800"/>
            </a:xfrm>
            <a:custGeom>
              <a:rect b="b" l="l" r="r" t="t"/>
              <a:pathLst>
                <a:path extrusionOk="0" h="56" w="57">
                  <a:moveTo>
                    <a:pt x="22" y="1"/>
                  </a:moveTo>
                  <a:lnTo>
                    <a:pt x="20" y="2"/>
                  </a:lnTo>
                  <a:cubicBezTo>
                    <a:pt x="5" y="6"/>
                    <a:pt x="-3" y="21"/>
                    <a:pt x="1" y="36"/>
                  </a:cubicBezTo>
                  <a:cubicBezTo>
                    <a:pt x="4" y="48"/>
                    <a:pt x="15" y="56"/>
                    <a:pt x="27" y="56"/>
                  </a:cubicBezTo>
                  <a:cubicBezTo>
                    <a:pt x="30" y="56"/>
                    <a:pt x="33" y="55"/>
                    <a:pt x="35" y="55"/>
                  </a:cubicBezTo>
                  <a:lnTo>
                    <a:pt x="37" y="54"/>
                  </a:lnTo>
                  <a:cubicBezTo>
                    <a:pt x="52" y="50"/>
                    <a:pt x="60" y="34"/>
                    <a:pt x="56" y="20"/>
                  </a:cubicBezTo>
                  <a:cubicBezTo>
                    <a:pt x="52" y="5"/>
                    <a:pt x="36" y="-3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121"/>
            <p:cNvSpPr/>
            <p:nvPr/>
          </p:nvSpPr>
          <p:spPr>
            <a:xfrm>
              <a:off x="2687533" y="2824348"/>
              <a:ext cx="20160" cy="19440"/>
            </a:xfrm>
            <a:custGeom>
              <a:rect b="b" l="l" r="r" t="t"/>
              <a:pathLst>
                <a:path extrusionOk="0" h="55" w="57">
                  <a:moveTo>
                    <a:pt x="22" y="1"/>
                  </a:moveTo>
                  <a:lnTo>
                    <a:pt x="20" y="1"/>
                  </a:lnTo>
                  <a:cubicBezTo>
                    <a:pt x="5" y="6"/>
                    <a:pt x="-3" y="21"/>
                    <a:pt x="1" y="36"/>
                  </a:cubicBezTo>
                  <a:cubicBezTo>
                    <a:pt x="5" y="48"/>
                    <a:pt x="16" y="55"/>
                    <a:pt x="28" y="55"/>
                  </a:cubicBezTo>
                  <a:cubicBezTo>
                    <a:pt x="30" y="55"/>
                    <a:pt x="33" y="55"/>
                    <a:pt x="36" y="54"/>
                  </a:cubicBezTo>
                  <a:lnTo>
                    <a:pt x="38" y="54"/>
                  </a:lnTo>
                  <a:cubicBezTo>
                    <a:pt x="52" y="49"/>
                    <a:pt x="61" y="34"/>
                    <a:pt x="56" y="19"/>
                  </a:cubicBezTo>
                  <a:cubicBezTo>
                    <a:pt x="52" y="5"/>
                    <a:pt x="37" y="-4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121"/>
            <p:cNvSpPr/>
            <p:nvPr/>
          </p:nvSpPr>
          <p:spPr>
            <a:xfrm>
              <a:off x="2890213" y="2824348"/>
              <a:ext cx="20160" cy="19800"/>
            </a:xfrm>
            <a:custGeom>
              <a:rect b="b" l="l" r="r" t="t"/>
              <a:pathLst>
                <a:path extrusionOk="0" h="56" w="57">
                  <a:moveTo>
                    <a:pt x="37" y="2"/>
                  </a:moveTo>
                  <a:lnTo>
                    <a:pt x="35" y="1"/>
                  </a:lnTo>
                  <a:cubicBezTo>
                    <a:pt x="20" y="-3"/>
                    <a:pt x="5" y="5"/>
                    <a:pt x="1" y="20"/>
                  </a:cubicBezTo>
                  <a:cubicBezTo>
                    <a:pt x="-4" y="35"/>
                    <a:pt x="5" y="50"/>
                    <a:pt x="19" y="54"/>
                  </a:cubicBezTo>
                  <a:lnTo>
                    <a:pt x="21" y="55"/>
                  </a:lnTo>
                  <a:cubicBezTo>
                    <a:pt x="24" y="56"/>
                    <a:pt x="26" y="56"/>
                    <a:pt x="29" y="56"/>
                  </a:cubicBezTo>
                  <a:cubicBezTo>
                    <a:pt x="41" y="56"/>
                    <a:pt x="52" y="48"/>
                    <a:pt x="56" y="36"/>
                  </a:cubicBezTo>
                  <a:cubicBezTo>
                    <a:pt x="60" y="21"/>
                    <a:pt x="51" y="6"/>
                    <a:pt x="37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121"/>
            <p:cNvSpPr/>
            <p:nvPr/>
          </p:nvSpPr>
          <p:spPr>
            <a:xfrm>
              <a:off x="2862493" y="2816068"/>
              <a:ext cx="20160" cy="19440"/>
            </a:xfrm>
            <a:custGeom>
              <a:rect b="b" l="l" r="r" t="t"/>
              <a:pathLst>
                <a:path extrusionOk="0" h="55" w="57">
                  <a:moveTo>
                    <a:pt x="37" y="1"/>
                  </a:moveTo>
                  <a:lnTo>
                    <a:pt x="35" y="1"/>
                  </a:lnTo>
                  <a:cubicBezTo>
                    <a:pt x="21" y="-4"/>
                    <a:pt x="5" y="5"/>
                    <a:pt x="1" y="19"/>
                  </a:cubicBezTo>
                  <a:cubicBezTo>
                    <a:pt x="-3" y="34"/>
                    <a:pt x="5" y="49"/>
                    <a:pt x="20" y="54"/>
                  </a:cubicBezTo>
                  <a:lnTo>
                    <a:pt x="22" y="54"/>
                  </a:lnTo>
                  <a:cubicBezTo>
                    <a:pt x="24" y="55"/>
                    <a:pt x="27" y="55"/>
                    <a:pt x="29" y="55"/>
                  </a:cubicBezTo>
                  <a:cubicBezTo>
                    <a:pt x="41" y="55"/>
                    <a:pt x="52" y="47"/>
                    <a:pt x="56" y="35"/>
                  </a:cubicBezTo>
                  <a:cubicBezTo>
                    <a:pt x="60" y="21"/>
                    <a:pt x="52" y="5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7" name="Google Shape;1497;p121"/>
          <p:cNvGrpSpPr/>
          <p:nvPr/>
        </p:nvGrpSpPr>
        <p:grpSpPr>
          <a:xfrm>
            <a:off x="7227105" y="1020529"/>
            <a:ext cx="271446" cy="181620"/>
            <a:chOff x="3304800" y="6926288"/>
            <a:chExt cx="447120" cy="299160"/>
          </a:xfrm>
        </p:grpSpPr>
        <p:sp>
          <p:nvSpPr>
            <p:cNvPr id="1498" name="Google Shape;1498;p121"/>
            <p:cNvSpPr/>
            <p:nvPr/>
          </p:nvSpPr>
          <p:spPr>
            <a:xfrm>
              <a:off x="3304800" y="6926288"/>
              <a:ext cx="447120" cy="299160"/>
            </a:xfrm>
            <a:custGeom>
              <a:rect b="b" l="l" r="r" t="t"/>
              <a:pathLst>
                <a:path extrusionOk="0" h="832" w="1243">
                  <a:moveTo>
                    <a:pt x="1180" y="777"/>
                  </a:moveTo>
                  <a:lnTo>
                    <a:pt x="1094" y="777"/>
                  </a:lnTo>
                  <a:cubicBezTo>
                    <a:pt x="1095" y="774"/>
                    <a:pt x="1096" y="770"/>
                    <a:pt x="1096" y="767"/>
                  </a:cubicBezTo>
                  <a:lnTo>
                    <a:pt x="1096" y="727"/>
                  </a:lnTo>
                  <a:cubicBezTo>
                    <a:pt x="1096" y="676"/>
                    <a:pt x="1055" y="635"/>
                    <a:pt x="1004" y="634"/>
                  </a:cubicBezTo>
                  <a:lnTo>
                    <a:pt x="1000" y="634"/>
                  </a:lnTo>
                  <a:lnTo>
                    <a:pt x="999" y="634"/>
                  </a:lnTo>
                  <a:cubicBezTo>
                    <a:pt x="984" y="634"/>
                    <a:pt x="970" y="625"/>
                    <a:pt x="964" y="610"/>
                  </a:cubicBezTo>
                  <a:cubicBezTo>
                    <a:pt x="963" y="607"/>
                    <a:pt x="962" y="603"/>
                    <a:pt x="960" y="599"/>
                  </a:cubicBezTo>
                  <a:cubicBezTo>
                    <a:pt x="954" y="585"/>
                    <a:pt x="957" y="569"/>
                    <a:pt x="968" y="559"/>
                  </a:cubicBezTo>
                  <a:lnTo>
                    <a:pt x="968" y="558"/>
                  </a:lnTo>
                  <a:lnTo>
                    <a:pt x="974" y="552"/>
                  </a:lnTo>
                  <a:cubicBezTo>
                    <a:pt x="1009" y="516"/>
                    <a:pt x="1009" y="458"/>
                    <a:pt x="973" y="422"/>
                  </a:cubicBezTo>
                  <a:lnTo>
                    <a:pt x="945" y="394"/>
                  </a:lnTo>
                  <a:cubicBezTo>
                    <a:pt x="909" y="358"/>
                    <a:pt x="851" y="358"/>
                    <a:pt x="815" y="394"/>
                  </a:cubicBezTo>
                  <a:lnTo>
                    <a:pt x="813" y="395"/>
                  </a:lnTo>
                  <a:lnTo>
                    <a:pt x="812" y="396"/>
                  </a:lnTo>
                  <a:cubicBezTo>
                    <a:pt x="801" y="407"/>
                    <a:pt x="785" y="409"/>
                    <a:pt x="771" y="403"/>
                  </a:cubicBezTo>
                  <a:cubicBezTo>
                    <a:pt x="766" y="401"/>
                    <a:pt x="761" y="399"/>
                    <a:pt x="756" y="397"/>
                  </a:cubicBezTo>
                  <a:cubicBezTo>
                    <a:pt x="742" y="391"/>
                    <a:pt x="733" y="378"/>
                    <a:pt x="733" y="362"/>
                  </a:cubicBezTo>
                  <a:cubicBezTo>
                    <a:pt x="733" y="361"/>
                    <a:pt x="732" y="360"/>
                    <a:pt x="732" y="358"/>
                  </a:cubicBezTo>
                  <a:cubicBezTo>
                    <a:pt x="731" y="309"/>
                    <a:pt x="690" y="269"/>
                    <a:pt x="640" y="269"/>
                  </a:cubicBezTo>
                  <a:lnTo>
                    <a:pt x="600" y="269"/>
                  </a:lnTo>
                  <a:cubicBezTo>
                    <a:pt x="549" y="269"/>
                    <a:pt x="508" y="310"/>
                    <a:pt x="507" y="360"/>
                  </a:cubicBezTo>
                  <a:lnTo>
                    <a:pt x="507" y="361"/>
                  </a:lnTo>
                  <a:cubicBezTo>
                    <a:pt x="507" y="361"/>
                    <a:pt x="507" y="362"/>
                    <a:pt x="507" y="363"/>
                  </a:cubicBezTo>
                  <a:cubicBezTo>
                    <a:pt x="507" y="378"/>
                    <a:pt x="498" y="391"/>
                    <a:pt x="484" y="397"/>
                  </a:cubicBezTo>
                  <a:cubicBezTo>
                    <a:pt x="479" y="399"/>
                    <a:pt x="474" y="401"/>
                    <a:pt x="469" y="403"/>
                  </a:cubicBezTo>
                  <a:cubicBezTo>
                    <a:pt x="455" y="410"/>
                    <a:pt x="439" y="407"/>
                    <a:pt x="428" y="396"/>
                  </a:cubicBezTo>
                  <a:cubicBezTo>
                    <a:pt x="427" y="395"/>
                    <a:pt x="425" y="394"/>
                    <a:pt x="424" y="393"/>
                  </a:cubicBezTo>
                  <a:cubicBezTo>
                    <a:pt x="388" y="361"/>
                    <a:pt x="332" y="362"/>
                    <a:pt x="297" y="397"/>
                  </a:cubicBezTo>
                  <a:lnTo>
                    <a:pt x="269" y="425"/>
                  </a:lnTo>
                  <a:cubicBezTo>
                    <a:pt x="233" y="461"/>
                    <a:pt x="233" y="519"/>
                    <a:pt x="268" y="556"/>
                  </a:cubicBezTo>
                  <a:lnTo>
                    <a:pt x="272" y="560"/>
                  </a:lnTo>
                  <a:lnTo>
                    <a:pt x="273" y="560"/>
                  </a:lnTo>
                  <a:cubicBezTo>
                    <a:pt x="283" y="570"/>
                    <a:pt x="286" y="586"/>
                    <a:pt x="281" y="600"/>
                  </a:cubicBezTo>
                  <a:cubicBezTo>
                    <a:pt x="279" y="604"/>
                    <a:pt x="278" y="608"/>
                    <a:pt x="276" y="611"/>
                  </a:cubicBezTo>
                  <a:cubicBezTo>
                    <a:pt x="271" y="626"/>
                    <a:pt x="257" y="635"/>
                    <a:pt x="242" y="636"/>
                  </a:cubicBezTo>
                  <a:cubicBezTo>
                    <a:pt x="241" y="636"/>
                    <a:pt x="240" y="636"/>
                    <a:pt x="239" y="636"/>
                  </a:cubicBezTo>
                  <a:lnTo>
                    <a:pt x="237" y="636"/>
                  </a:lnTo>
                  <a:cubicBezTo>
                    <a:pt x="187" y="637"/>
                    <a:pt x="147" y="678"/>
                    <a:pt x="147" y="728"/>
                  </a:cubicBezTo>
                  <a:lnTo>
                    <a:pt x="147" y="768"/>
                  </a:lnTo>
                  <a:cubicBezTo>
                    <a:pt x="147" y="771"/>
                    <a:pt x="147" y="774"/>
                    <a:pt x="148" y="777"/>
                  </a:cubicBezTo>
                  <a:lnTo>
                    <a:pt x="63" y="777"/>
                  </a:lnTo>
                  <a:cubicBezTo>
                    <a:pt x="59" y="777"/>
                    <a:pt x="55" y="773"/>
                    <a:pt x="55" y="769"/>
                  </a:cubicBezTo>
                  <a:lnTo>
                    <a:pt x="55" y="165"/>
                  </a:lnTo>
                  <a:lnTo>
                    <a:pt x="1188" y="165"/>
                  </a:lnTo>
                  <a:lnTo>
                    <a:pt x="1188" y="769"/>
                  </a:lnTo>
                  <a:cubicBezTo>
                    <a:pt x="1188" y="773"/>
                    <a:pt x="1184" y="777"/>
                    <a:pt x="1180" y="777"/>
                  </a:cubicBezTo>
                  <a:close/>
                  <a:moveTo>
                    <a:pt x="479" y="777"/>
                  </a:moveTo>
                  <a:cubicBezTo>
                    <a:pt x="475" y="764"/>
                    <a:pt x="474" y="751"/>
                    <a:pt x="474" y="738"/>
                  </a:cubicBezTo>
                  <a:cubicBezTo>
                    <a:pt x="474" y="657"/>
                    <a:pt x="539" y="591"/>
                    <a:pt x="620" y="591"/>
                  </a:cubicBezTo>
                  <a:cubicBezTo>
                    <a:pt x="701" y="591"/>
                    <a:pt x="767" y="657"/>
                    <a:pt x="767" y="738"/>
                  </a:cubicBezTo>
                  <a:cubicBezTo>
                    <a:pt x="767" y="751"/>
                    <a:pt x="765" y="764"/>
                    <a:pt x="761" y="777"/>
                  </a:cubicBezTo>
                  <a:close/>
                  <a:moveTo>
                    <a:pt x="312" y="521"/>
                  </a:moveTo>
                  <a:lnTo>
                    <a:pt x="308" y="517"/>
                  </a:lnTo>
                  <a:cubicBezTo>
                    <a:pt x="293" y="502"/>
                    <a:pt x="293" y="478"/>
                    <a:pt x="308" y="464"/>
                  </a:cubicBezTo>
                  <a:lnTo>
                    <a:pt x="336" y="436"/>
                  </a:lnTo>
                  <a:cubicBezTo>
                    <a:pt x="350" y="421"/>
                    <a:pt x="374" y="421"/>
                    <a:pt x="389" y="436"/>
                  </a:cubicBezTo>
                  <a:cubicBezTo>
                    <a:pt x="390" y="437"/>
                    <a:pt x="391" y="438"/>
                    <a:pt x="392" y="438"/>
                  </a:cubicBezTo>
                  <a:cubicBezTo>
                    <a:pt x="419" y="463"/>
                    <a:pt x="458" y="469"/>
                    <a:pt x="492" y="454"/>
                  </a:cubicBezTo>
                  <a:cubicBezTo>
                    <a:pt x="496" y="452"/>
                    <a:pt x="500" y="450"/>
                    <a:pt x="504" y="448"/>
                  </a:cubicBezTo>
                  <a:cubicBezTo>
                    <a:pt x="539" y="434"/>
                    <a:pt x="562" y="401"/>
                    <a:pt x="563" y="364"/>
                  </a:cubicBezTo>
                  <a:lnTo>
                    <a:pt x="563" y="363"/>
                  </a:lnTo>
                  <a:cubicBezTo>
                    <a:pt x="563" y="363"/>
                    <a:pt x="563" y="362"/>
                    <a:pt x="563" y="361"/>
                  </a:cubicBezTo>
                  <a:cubicBezTo>
                    <a:pt x="563" y="341"/>
                    <a:pt x="579" y="324"/>
                    <a:pt x="600" y="324"/>
                  </a:cubicBezTo>
                  <a:lnTo>
                    <a:pt x="640" y="324"/>
                  </a:lnTo>
                  <a:cubicBezTo>
                    <a:pt x="660" y="324"/>
                    <a:pt x="677" y="341"/>
                    <a:pt x="677" y="361"/>
                  </a:cubicBezTo>
                  <a:cubicBezTo>
                    <a:pt x="677" y="363"/>
                    <a:pt x="677" y="364"/>
                    <a:pt x="677" y="365"/>
                  </a:cubicBezTo>
                  <a:cubicBezTo>
                    <a:pt x="679" y="402"/>
                    <a:pt x="701" y="434"/>
                    <a:pt x="736" y="448"/>
                  </a:cubicBezTo>
                  <a:cubicBezTo>
                    <a:pt x="740" y="450"/>
                    <a:pt x="744" y="451"/>
                    <a:pt x="748" y="453"/>
                  </a:cubicBezTo>
                  <a:cubicBezTo>
                    <a:pt x="783" y="469"/>
                    <a:pt x="824" y="462"/>
                    <a:pt x="851" y="435"/>
                  </a:cubicBezTo>
                  <a:lnTo>
                    <a:pt x="853" y="434"/>
                  </a:lnTo>
                  <a:cubicBezTo>
                    <a:pt x="853" y="433"/>
                    <a:pt x="853" y="433"/>
                    <a:pt x="853" y="433"/>
                  </a:cubicBezTo>
                  <a:cubicBezTo>
                    <a:pt x="868" y="418"/>
                    <a:pt x="891" y="419"/>
                    <a:pt x="906" y="433"/>
                  </a:cubicBezTo>
                  <a:lnTo>
                    <a:pt x="934" y="461"/>
                  </a:lnTo>
                  <a:cubicBezTo>
                    <a:pt x="949" y="476"/>
                    <a:pt x="949" y="499"/>
                    <a:pt x="934" y="514"/>
                  </a:cubicBezTo>
                  <a:lnTo>
                    <a:pt x="928" y="520"/>
                  </a:lnTo>
                  <a:cubicBezTo>
                    <a:pt x="903" y="547"/>
                    <a:pt x="895" y="586"/>
                    <a:pt x="909" y="620"/>
                  </a:cubicBezTo>
                  <a:cubicBezTo>
                    <a:pt x="910" y="623"/>
                    <a:pt x="912" y="626"/>
                    <a:pt x="913" y="629"/>
                  </a:cubicBezTo>
                  <a:cubicBezTo>
                    <a:pt x="926" y="665"/>
                    <a:pt x="960" y="689"/>
                    <a:pt x="999" y="690"/>
                  </a:cubicBezTo>
                  <a:lnTo>
                    <a:pt x="1003" y="690"/>
                  </a:lnTo>
                  <a:lnTo>
                    <a:pt x="1004" y="690"/>
                  </a:lnTo>
                  <a:cubicBezTo>
                    <a:pt x="1024" y="690"/>
                    <a:pt x="1041" y="706"/>
                    <a:pt x="1041" y="727"/>
                  </a:cubicBezTo>
                  <a:lnTo>
                    <a:pt x="1041" y="767"/>
                  </a:lnTo>
                  <a:cubicBezTo>
                    <a:pt x="1041" y="770"/>
                    <a:pt x="1042" y="774"/>
                    <a:pt x="1043" y="777"/>
                  </a:cubicBezTo>
                  <a:lnTo>
                    <a:pt x="818" y="777"/>
                  </a:lnTo>
                  <a:cubicBezTo>
                    <a:pt x="821" y="764"/>
                    <a:pt x="822" y="751"/>
                    <a:pt x="822" y="738"/>
                  </a:cubicBezTo>
                  <a:cubicBezTo>
                    <a:pt x="822" y="627"/>
                    <a:pt x="731" y="536"/>
                    <a:pt x="620" y="536"/>
                  </a:cubicBezTo>
                  <a:cubicBezTo>
                    <a:pt x="509" y="536"/>
                    <a:pt x="419" y="627"/>
                    <a:pt x="419" y="738"/>
                  </a:cubicBezTo>
                  <a:cubicBezTo>
                    <a:pt x="419" y="751"/>
                    <a:pt x="420" y="764"/>
                    <a:pt x="422" y="777"/>
                  </a:cubicBezTo>
                  <a:lnTo>
                    <a:pt x="200" y="777"/>
                  </a:lnTo>
                  <a:cubicBezTo>
                    <a:pt x="201" y="774"/>
                    <a:pt x="202" y="771"/>
                    <a:pt x="202" y="768"/>
                  </a:cubicBezTo>
                  <a:lnTo>
                    <a:pt x="202" y="728"/>
                  </a:lnTo>
                  <a:cubicBezTo>
                    <a:pt x="202" y="708"/>
                    <a:pt x="218" y="691"/>
                    <a:pt x="239" y="691"/>
                  </a:cubicBezTo>
                  <a:cubicBezTo>
                    <a:pt x="240" y="691"/>
                    <a:pt x="241" y="691"/>
                    <a:pt x="241" y="691"/>
                  </a:cubicBezTo>
                  <a:lnTo>
                    <a:pt x="243" y="691"/>
                  </a:lnTo>
                  <a:cubicBezTo>
                    <a:pt x="281" y="690"/>
                    <a:pt x="315" y="666"/>
                    <a:pt x="328" y="630"/>
                  </a:cubicBezTo>
                  <a:cubicBezTo>
                    <a:pt x="329" y="627"/>
                    <a:pt x="330" y="624"/>
                    <a:pt x="332" y="621"/>
                  </a:cubicBezTo>
                  <a:cubicBezTo>
                    <a:pt x="346" y="586"/>
                    <a:pt x="338" y="547"/>
                    <a:pt x="312" y="521"/>
                  </a:cubicBezTo>
                  <a:close/>
                  <a:moveTo>
                    <a:pt x="63" y="55"/>
                  </a:moveTo>
                  <a:lnTo>
                    <a:pt x="1180" y="55"/>
                  </a:lnTo>
                  <a:cubicBezTo>
                    <a:pt x="1184" y="55"/>
                    <a:pt x="1188" y="59"/>
                    <a:pt x="1188" y="63"/>
                  </a:cubicBezTo>
                  <a:lnTo>
                    <a:pt x="1188" y="129"/>
                  </a:lnTo>
                  <a:lnTo>
                    <a:pt x="55" y="129"/>
                  </a:lnTo>
                  <a:lnTo>
                    <a:pt x="55" y="63"/>
                  </a:lnTo>
                  <a:cubicBezTo>
                    <a:pt x="55" y="59"/>
                    <a:pt x="59" y="55"/>
                    <a:pt x="63" y="55"/>
                  </a:cubicBezTo>
                  <a:close/>
                  <a:moveTo>
                    <a:pt x="1180" y="0"/>
                  </a:moveTo>
                  <a:lnTo>
                    <a:pt x="63" y="0"/>
                  </a:lnTo>
                  <a:cubicBezTo>
                    <a:pt x="28" y="0"/>
                    <a:pt x="0" y="29"/>
                    <a:pt x="0" y="63"/>
                  </a:cubicBezTo>
                  <a:lnTo>
                    <a:pt x="0" y="769"/>
                  </a:lnTo>
                  <a:cubicBezTo>
                    <a:pt x="0" y="804"/>
                    <a:pt x="28" y="832"/>
                    <a:pt x="63" y="832"/>
                  </a:cubicBezTo>
                  <a:lnTo>
                    <a:pt x="1180" y="832"/>
                  </a:lnTo>
                  <a:cubicBezTo>
                    <a:pt x="1215" y="832"/>
                    <a:pt x="1243" y="804"/>
                    <a:pt x="1243" y="769"/>
                  </a:cubicBezTo>
                  <a:lnTo>
                    <a:pt x="1243" y="63"/>
                  </a:lnTo>
                  <a:cubicBezTo>
                    <a:pt x="1243" y="29"/>
                    <a:pt x="1215" y="0"/>
                    <a:pt x="1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121"/>
            <p:cNvSpPr/>
            <p:nvPr/>
          </p:nvSpPr>
          <p:spPr>
            <a:xfrm>
              <a:off x="3343679" y="6952927"/>
              <a:ext cx="14040" cy="1404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121"/>
            <p:cNvSpPr/>
            <p:nvPr/>
          </p:nvSpPr>
          <p:spPr>
            <a:xfrm>
              <a:off x="3365279" y="6952927"/>
              <a:ext cx="14040" cy="1404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121"/>
            <p:cNvSpPr/>
            <p:nvPr/>
          </p:nvSpPr>
          <p:spPr>
            <a:xfrm>
              <a:off x="3386880" y="6952927"/>
              <a:ext cx="14040" cy="1404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2" name="Google Shape;1502;p121"/>
          <p:cNvGrpSpPr/>
          <p:nvPr/>
        </p:nvGrpSpPr>
        <p:grpSpPr>
          <a:xfrm>
            <a:off x="5970341" y="3588868"/>
            <a:ext cx="231306" cy="222165"/>
            <a:chOff x="2499500" y="1738100"/>
            <a:chExt cx="2237000" cy="2148600"/>
          </a:xfrm>
        </p:grpSpPr>
        <p:sp>
          <p:nvSpPr>
            <p:cNvPr id="1503" name="Google Shape;1503;p121"/>
            <p:cNvSpPr/>
            <p:nvPr/>
          </p:nvSpPr>
          <p:spPr>
            <a:xfrm>
              <a:off x="2499500" y="2262000"/>
              <a:ext cx="915650" cy="1196350"/>
            </a:xfrm>
            <a:custGeom>
              <a:rect b="b" l="l" r="r" t="t"/>
              <a:pathLst>
                <a:path extrusionOk="0" h="47854" w="36626">
                  <a:moveTo>
                    <a:pt x="18313" y="3715"/>
                  </a:moveTo>
                  <a:lnTo>
                    <a:pt x="19730" y="3727"/>
                  </a:lnTo>
                  <a:lnTo>
                    <a:pt x="22504" y="3870"/>
                  </a:lnTo>
                  <a:lnTo>
                    <a:pt x="25124" y="4144"/>
                  </a:lnTo>
                  <a:lnTo>
                    <a:pt x="27529" y="4537"/>
                  </a:lnTo>
                  <a:lnTo>
                    <a:pt x="28624" y="4787"/>
                  </a:lnTo>
                  <a:lnTo>
                    <a:pt x="29553" y="5025"/>
                  </a:lnTo>
                  <a:lnTo>
                    <a:pt x="30982" y="5513"/>
                  </a:lnTo>
                  <a:lnTo>
                    <a:pt x="31982" y="5953"/>
                  </a:lnTo>
                  <a:lnTo>
                    <a:pt x="32601" y="6334"/>
                  </a:lnTo>
                  <a:lnTo>
                    <a:pt x="32780" y="6489"/>
                  </a:lnTo>
                  <a:lnTo>
                    <a:pt x="32601" y="6632"/>
                  </a:lnTo>
                  <a:lnTo>
                    <a:pt x="31982" y="7013"/>
                  </a:lnTo>
                  <a:lnTo>
                    <a:pt x="30982" y="7466"/>
                  </a:lnTo>
                  <a:lnTo>
                    <a:pt x="29553" y="7942"/>
                  </a:lnTo>
                  <a:lnTo>
                    <a:pt x="28624" y="8180"/>
                  </a:lnTo>
                  <a:lnTo>
                    <a:pt x="27529" y="8430"/>
                  </a:lnTo>
                  <a:lnTo>
                    <a:pt x="25124" y="8835"/>
                  </a:lnTo>
                  <a:lnTo>
                    <a:pt x="22504" y="9109"/>
                  </a:lnTo>
                  <a:lnTo>
                    <a:pt x="19730" y="9252"/>
                  </a:lnTo>
                  <a:lnTo>
                    <a:pt x="18313" y="9264"/>
                  </a:lnTo>
                  <a:lnTo>
                    <a:pt x="16884" y="9252"/>
                  </a:lnTo>
                  <a:lnTo>
                    <a:pt x="14110" y="9109"/>
                  </a:lnTo>
                  <a:lnTo>
                    <a:pt x="11491" y="8835"/>
                  </a:lnTo>
                  <a:lnTo>
                    <a:pt x="9085" y="8430"/>
                  </a:lnTo>
                  <a:lnTo>
                    <a:pt x="7990" y="8180"/>
                  </a:lnTo>
                  <a:lnTo>
                    <a:pt x="7073" y="7942"/>
                  </a:lnTo>
                  <a:lnTo>
                    <a:pt x="5632" y="7466"/>
                  </a:lnTo>
                  <a:lnTo>
                    <a:pt x="4632" y="7013"/>
                  </a:lnTo>
                  <a:lnTo>
                    <a:pt x="4013" y="6632"/>
                  </a:lnTo>
                  <a:lnTo>
                    <a:pt x="3846" y="6489"/>
                  </a:lnTo>
                  <a:lnTo>
                    <a:pt x="4013" y="6334"/>
                  </a:lnTo>
                  <a:lnTo>
                    <a:pt x="4632" y="5953"/>
                  </a:lnTo>
                  <a:lnTo>
                    <a:pt x="5632" y="5513"/>
                  </a:lnTo>
                  <a:lnTo>
                    <a:pt x="7073" y="5025"/>
                  </a:lnTo>
                  <a:lnTo>
                    <a:pt x="7990" y="4787"/>
                  </a:lnTo>
                  <a:lnTo>
                    <a:pt x="9085" y="4537"/>
                  </a:lnTo>
                  <a:lnTo>
                    <a:pt x="11491" y="4144"/>
                  </a:lnTo>
                  <a:lnTo>
                    <a:pt x="14110" y="3870"/>
                  </a:lnTo>
                  <a:lnTo>
                    <a:pt x="16884" y="3727"/>
                  </a:lnTo>
                  <a:lnTo>
                    <a:pt x="18313" y="3715"/>
                  </a:lnTo>
                  <a:close/>
                  <a:moveTo>
                    <a:pt x="32899" y="10692"/>
                  </a:moveTo>
                  <a:lnTo>
                    <a:pt x="32899" y="17027"/>
                  </a:lnTo>
                  <a:lnTo>
                    <a:pt x="32780" y="17158"/>
                  </a:lnTo>
                  <a:lnTo>
                    <a:pt x="32232" y="17551"/>
                  </a:lnTo>
                  <a:lnTo>
                    <a:pt x="31220" y="18039"/>
                  </a:lnTo>
                  <a:lnTo>
                    <a:pt x="29672" y="18586"/>
                  </a:lnTo>
                  <a:lnTo>
                    <a:pt x="28624" y="18848"/>
                  </a:lnTo>
                  <a:lnTo>
                    <a:pt x="27541" y="19098"/>
                  </a:lnTo>
                  <a:lnTo>
                    <a:pt x="25124" y="19503"/>
                  </a:lnTo>
                  <a:lnTo>
                    <a:pt x="22504" y="19777"/>
                  </a:lnTo>
                  <a:lnTo>
                    <a:pt x="19730" y="19920"/>
                  </a:lnTo>
                  <a:lnTo>
                    <a:pt x="18313" y="19932"/>
                  </a:lnTo>
                  <a:lnTo>
                    <a:pt x="16884" y="19920"/>
                  </a:lnTo>
                  <a:lnTo>
                    <a:pt x="14110" y="19777"/>
                  </a:lnTo>
                  <a:lnTo>
                    <a:pt x="11491" y="19503"/>
                  </a:lnTo>
                  <a:lnTo>
                    <a:pt x="9085" y="19098"/>
                  </a:lnTo>
                  <a:lnTo>
                    <a:pt x="7990" y="18848"/>
                  </a:lnTo>
                  <a:lnTo>
                    <a:pt x="6954" y="18586"/>
                  </a:lnTo>
                  <a:lnTo>
                    <a:pt x="5394" y="18039"/>
                  </a:lnTo>
                  <a:lnTo>
                    <a:pt x="4394" y="17551"/>
                  </a:lnTo>
                  <a:lnTo>
                    <a:pt x="3835" y="17158"/>
                  </a:lnTo>
                  <a:lnTo>
                    <a:pt x="3727" y="17027"/>
                  </a:lnTo>
                  <a:lnTo>
                    <a:pt x="3727" y="10692"/>
                  </a:lnTo>
                  <a:lnTo>
                    <a:pt x="4275" y="10930"/>
                  </a:lnTo>
                  <a:lnTo>
                    <a:pt x="5501" y="11359"/>
                  </a:lnTo>
                  <a:lnTo>
                    <a:pt x="6180" y="11550"/>
                  </a:lnTo>
                  <a:lnTo>
                    <a:pt x="6799" y="11728"/>
                  </a:lnTo>
                  <a:lnTo>
                    <a:pt x="8109" y="12026"/>
                  </a:lnTo>
                  <a:lnTo>
                    <a:pt x="10240" y="12419"/>
                  </a:lnTo>
                  <a:lnTo>
                    <a:pt x="13324" y="12776"/>
                  </a:lnTo>
                  <a:lnTo>
                    <a:pt x="16610" y="12967"/>
                  </a:lnTo>
                  <a:lnTo>
                    <a:pt x="18313" y="12978"/>
                  </a:lnTo>
                  <a:lnTo>
                    <a:pt x="20016" y="12967"/>
                  </a:lnTo>
                  <a:lnTo>
                    <a:pt x="23302" y="12776"/>
                  </a:lnTo>
                  <a:lnTo>
                    <a:pt x="26386" y="12419"/>
                  </a:lnTo>
                  <a:lnTo>
                    <a:pt x="28505" y="12026"/>
                  </a:lnTo>
                  <a:lnTo>
                    <a:pt x="29827" y="11728"/>
                  </a:lnTo>
                  <a:lnTo>
                    <a:pt x="30446" y="11550"/>
                  </a:lnTo>
                  <a:lnTo>
                    <a:pt x="31125" y="11359"/>
                  </a:lnTo>
                  <a:lnTo>
                    <a:pt x="32351" y="10930"/>
                  </a:lnTo>
                  <a:lnTo>
                    <a:pt x="32899" y="10692"/>
                  </a:lnTo>
                  <a:close/>
                  <a:moveTo>
                    <a:pt x="32899" y="21361"/>
                  </a:moveTo>
                  <a:lnTo>
                    <a:pt x="32899" y="30088"/>
                  </a:lnTo>
                  <a:lnTo>
                    <a:pt x="32780" y="30219"/>
                  </a:lnTo>
                  <a:lnTo>
                    <a:pt x="32232" y="30612"/>
                  </a:lnTo>
                  <a:lnTo>
                    <a:pt x="31220" y="31100"/>
                  </a:lnTo>
                  <a:lnTo>
                    <a:pt x="29672" y="31648"/>
                  </a:lnTo>
                  <a:lnTo>
                    <a:pt x="28624" y="31910"/>
                  </a:lnTo>
                  <a:lnTo>
                    <a:pt x="27541" y="32160"/>
                  </a:lnTo>
                  <a:lnTo>
                    <a:pt x="25124" y="32565"/>
                  </a:lnTo>
                  <a:lnTo>
                    <a:pt x="22504" y="32839"/>
                  </a:lnTo>
                  <a:lnTo>
                    <a:pt x="19730" y="32982"/>
                  </a:lnTo>
                  <a:lnTo>
                    <a:pt x="18313" y="32994"/>
                  </a:lnTo>
                  <a:lnTo>
                    <a:pt x="16884" y="32982"/>
                  </a:lnTo>
                  <a:lnTo>
                    <a:pt x="14110" y="32839"/>
                  </a:lnTo>
                  <a:lnTo>
                    <a:pt x="11491" y="32565"/>
                  </a:lnTo>
                  <a:lnTo>
                    <a:pt x="9085" y="32160"/>
                  </a:lnTo>
                  <a:lnTo>
                    <a:pt x="7990" y="31910"/>
                  </a:lnTo>
                  <a:lnTo>
                    <a:pt x="6954" y="31648"/>
                  </a:lnTo>
                  <a:lnTo>
                    <a:pt x="5394" y="31100"/>
                  </a:lnTo>
                  <a:lnTo>
                    <a:pt x="4394" y="30612"/>
                  </a:lnTo>
                  <a:lnTo>
                    <a:pt x="3835" y="30219"/>
                  </a:lnTo>
                  <a:lnTo>
                    <a:pt x="3727" y="30088"/>
                  </a:lnTo>
                  <a:lnTo>
                    <a:pt x="3727" y="21361"/>
                  </a:lnTo>
                  <a:lnTo>
                    <a:pt x="4275" y="21599"/>
                  </a:lnTo>
                  <a:lnTo>
                    <a:pt x="5501" y="22028"/>
                  </a:lnTo>
                  <a:lnTo>
                    <a:pt x="6180" y="22218"/>
                  </a:lnTo>
                  <a:lnTo>
                    <a:pt x="6799" y="22397"/>
                  </a:lnTo>
                  <a:lnTo>
                    <a:pt x="8109" y="22694"/>
                  </a:lnTo>
                  <a:lnTo>
                    <a:pt x="10240" y="23087"/>
                  </a:lnTo>
                  <a:lnTo>
                    <a:pt x="13324" y="23444"/>
                  </a:lnTo>
                  <a:lnTo>
                    <a:pt x="16610" y="23635"/>
                  </a:lnTo>
                  <a:lnTo>
                    <a:pt x="18313" y="23647"/>
                  </a:lnTo>
                  <a:lnTo>
                    <a:pt x="20016" y="23635"/>
                  </a:lnTo>
                  <a:lnTo>
                    <a:pt x="23302" y="23444"/>
                  </a:lnTo>
                  <a:lnTo>
                    <a:pt x="26386" y="23087"/>
                  </a:lnTo>
                  <a:lnTo>
                    <a:pt x="28505" y="22694"/>
                  </a:lnTo>
                  <a:lnTo>
                    <a:pt x="29827" y="22397"/>
                  </a:lnTo>
                  <a:lnTo>
                    <a:pt x="30446" y="22218"/>
                  </a:lnTo>
                  <a:lnTo>
                    <a:pt x="31125" y="22028"/>
                  </a:lnTo>
                  <a:lnTo>
                    <a:pt x="32351" y="21599"/>
                  </a:lnTo>
                  <a:lnTo>
                    <a:pt x="32899" y="21361"/>
                  </a:lnTo>
                  <a:close/>
                  <a:moveTo>
                    <a:pt x="32899" y="34422"/>
                  </a:moveTo>
                  <a:lnTo>
                    <a:pt x="32899" y="41221"/>
                  </a:lnTo>
                  <a:lnTo>
                    <a:pt x="32780" y="41364"/>
                  </a:lnTo>
                  <a:lnTo>
                    <a:pt x="32232" y="41745"/>
                  </a:lnTo>
                  <a:lnTo>
                    <a:pt x="31220" y="42245"/>
                  </a:lnTo>
                  <a:lnTo>
                    <a:pt x="29660" y="42781"/>
                  </a:lnTo>
                  <a:lnTo>
                    <a:pt x="28624" y="43055"/>
                  </a:lnTo>
                  <a:lnTo>
                    <a:pt x="27541" y="43305"/>
                  </a:lnTo>
                  <a:lnTo>
                    <a:pt x="25124" y="43698"/>
                  </a:lnTo>
                  <a:lnTo>
                    <a:pt x="22504" y="43972"/>
                  </a:lnTo>
                  <a:lnTo>
                    <a:pt x="19730" y="44115"/>
                  </a:lnTo>
                  <a:lnTo>
                    <a:pt x="18313" y="44126"/>
                  </a:lnTo>
                  <a:lnTo>
                    <a:pt x="16884" y="44115"/>
                  </a:lnTo>
                  <a:lnTo>
                    <a:pt x="14110" y="43972"/>
                  </a:lnTo>
                  <a:lnTo>
                    <a:pt x="11491" y="43698"/>
                  </a:lnTo>
                  <a:lnTo>
                    <a:pt x="9085" y="43305"/>
                  </a:lnTo>
                  <a:lnTo>
                    <a:pt x="7990" y="43055"/>
                  </a:lnTo>
                  <a:lnTo>
                    <a:pt x="6954" y="42781"/>
                  </a:lnTo>
                  <a:lnTo>
                    <a:pt x="5394" y="42245"/>
                  </a:lnTo>
                  <a:lnTo>
                    <a:pt x="4394" y="41745"/>
                  </a:lnTo>
                  <a:lnTo>
                    <a:pt x="3835" y="41364"/>
                  </a:lnTo>
                  <a:lnTo>
                    <a:pt x="3727" y="41221"/>
                  </a:lnTo>
                  <a:lnTo>
                    <a:pt x="3727" y="34422"/>
                  </a:lnTo>
                  <a:lnTo>
                    <a:pt x="4275" y="34649"/>
                  </a:lnTo>
                  <a:lnTo>
                    <a:pt x="5501" y="35089"/>
                  </a:lnTo>
                  <a:lnTo>
                    <a:pt x="6180" y="35280"/>
                  </a:lnTo>
                  <a:lnTo>
                    <a:pt x="6799" y="35446"/>
                  </a:lnTo>
                  <a:lnTo>
                    <a:pt x="8109" y="35756"/>
                  </a:lnTo>
                  <a:lnTo>
                    <a:pt x="10240" y="36149"/>
                  </a:lnTo>
                  <a:lnTo>
                    <a:pt x="13324" y="36506"/>
                  </a:lnTo>
                  <a:lnTo>
                    <a:pt x="16610" y="36697"/>
                  </a:lnTo>
                  <a:lnTo>
                    <a:pt x="18313" y="36709"/>
                  </a:lnTo>
                  <a:lnTo>
                    <a:pt x="20016" y="36697"/>
                  </a:lnTo>
                  <a:lnTo>
                    <a:pt x="23302" y="36506"/>
                  </a:lnTo>
                  <a:lnTo>
                    <a:pt x="26386" y="36149"/>
                  </a:lnTo>
                  <a:lnTo>
                    <a:pt x="28505" y="35756"/>
                  </a:lnTo>
                  <a:lnTo>
                    <a:pt x="29827" y="35446"/>
                  </a:lnTo>
                  <a:lnTo>
                    <a:pt x="30446" y="35280"/>
                  </a:lnTo>
                  <a:lnTo>
                    <a:pt x="31125" y="35089"/>
                  </a:lnTo>
                  <a:lnTo>
                    <a:pt x="32351" y="34649"/>
                  </a:lnTo>
                  <a:lnTo>
                    <a:pt x="32899" y="34422"/>
                  </a:lnTo>
                  <a:close/>
                  <a:moveTo>
                    <a:pt x="18313" y="0"/>
                  </a:moveTo>
                  <a:lnTo>
                    <a:pt x="16610" y="12"/>
                  </a:lnTo>
                  <a:lnTo>
                    <a:pt x="13324" y="191"/>
                  </a:lnTo>
                  <a:lnTo>
                    <a:pt x="10240" y="560"/>
                  </a:lnTo>
                  <a:lnTo>
                    <a:pt x="8109" y="941"/>
                  </a:lnTo>
                  <a:lnTo>
                    <a:pt x="6799" y="1250"/>
                  </a:lnTo>
                  <a:lnTo>
                    <a:pt x="6180" y="1417"/>
                  </a:lnTo>
                  <a:lnTo>
                    <a:pt x="5418" y="1643"/>
                  </a:lnTo>
                  <a:lnTo>
                    <a:pt x="4073" y="2131"/>
                  </a:lnTo>
                  <a:lnTo>
                    <a:pt x="2918" y="2655"/>
                  </a:lnTo>
                  <a:lnTo>
                    <a:pt x="1953" y="3251"/>
                  </a:lnTo>
                  <a:lnTo>
                    <a:pt x="1179" y="3882"/>
                  </a:lnTo>
                  <a:lnTo>
                    <a:pt x="596" y="4560"/>
                  </a:lnTo>
                  <a:lnTo>
                    <a:pt x="215" y="5299"/>
                  </a:lnTo>
                  <a:lnTo>
                    <a:pt x="12" y="6073"/>
                  </a:lnTo>
                  <a:lnTo>
                    <a:pt x="1" y="6489"/>
                  </a:lnTo>
                  <a:lnTo>
                    <a:pt x="1" y="41352"/>
                  </a:lnTo>
                  <a:lnTo>
                    <a:pt x="12" y="41769"/>
                  </a:lnTo>
                  <a:lnTo>
                    <a:pt x="215" y="42543"/>
                  </a:lnTo>
                  <a:lnTo>
                    <a:pt x="596" y="43281"/>
                  </a:lnTo>
                  <a:lnTo>
                    <a:pt x="1179" y="43960"/>
                  </a:lnTo>
                  <a:lnTo>
                    <a:pt x="1953" y="44591"/>
                  </a:lnTo>
                  <a:lnTo>
                    <a:pt x="2918" y="45186"/>
                  </a:lnTo>
                  <a:lnTo>
                    <a:pt x="4073" y="45710"/>
                  </a:lnTo>
                  <a:lnTo>
                    <a:pt x="5418" y="46198"/>
                  </a:lnTo>
                  <a:lnTo>
                    <a:pt x="6180" y="46424"/>
                  </a:lnTo>
                  <a:lnTo>
                    <a:pt x="6799" y="46591"/>
                  </a:lnTo>
                  <a:lnTo>
                    <a:pt x="8109" y="46901"/>
                  </a:lnTo>
                  <a:lnTo>
                    <a:pt x="10240" y="47282"/>
                  </a:lnTo>
                  <a:lnTo>
                    <a:pt x="13324" y="47651"/>
                  </a:lnTo>
                  <a:lnTo>
                    <a:pt x="16610" y="47829"/>
                  </a:lnTo>
                  <a:lnTo>
                    <a:pt x="18313" y="47853"/>
                  </a:lnTo>
                  <a:lnTo>
                    <a:pt x="20016" y="47829"/>
                  </a:lnTo>
                  <a:lnTo>
                    <a:pt x="23302" y="47651"/>
                  </a:lnTo>
                  <a:lnTo>
                    <a:pt x="26386" y="47282"/>
                  </a:lnTo>
                  <a:lnTo>
                    <a:pt x="28505" y="46901"/>
                  </a:lnTo>
                  <a:lnTo>
                    <a:pt x="29827" y="46591"/>
                  </a:lnTo>
                  <a:lnTo>
                    <a:pt x="30446" y="46424"/>
                  </a:lnTo>
                  <a:lnTo>
                    <a:pt x="31196" y="46198"/>
                  </a:lnTo>
                  <a:lnTo>
                    <a:pt x="32542" y="45710"/>
                  </a:lnTo>
                  <a:lnTo>
                    <a:pt x="33697" y="45186"/>
                  </a:lnTo>
                  <a:lnTo>
                    <a:pt x="34661" y="44591"/>
                  </a:lnTo>
                  <a:lnTo>
                    <a:pt x="35435" y="43960"/>
                  </a:lnTo>
                  <a:lnTo>
                    <a:pt x="36018" y="43281"/>
                  </a:lnTo>
                  <a:lnTo>
                    <a:pt x="36411" y="42543"/>
                  </a:lnTo>
                  <a:lnTo>
                    <a:pt x="36602" y="41769"/>
                  </a:lnTo>
                  <a:lnTo>
                    <a:pt x="36626" y="41352"/>
                  </a:lnTo>
                  <a:lnTo>
                    <a:pt x="36626" y="6489"/>
                  </a:lnTo>
                  <a:lnTo>
                    <a:pt x="36602" y="6084"/>
                  </a:lnTo>
                  <a:lnTo>
                    <a:pt x="36411" y="5299"/>
                  </a:lnTo>
                  <a:lnTo>
                    <a:pt x="36018" y="4560"/>
                  </a:lnTo>
                  <a:lnTo>
                    <a:pt x="35435" y="3882"/>
                  </a:lnTo>
                  <a:lnTo>
                    <a:pt x="34661" y="3251"/>
                  </a:lnTo>
                  <a:lnTo>
                    <a:pt x="33697" y="2667"/>
                  </a:lnTo>
                  <a:lnTo>
                    <a:pt x="32542" y="2131"/>
                  </a:lnTo>
                  <a:lnTo>
                    <a:pt x="31196" y="1643"/>
                  </a:lnTo>
                  <a:lnTo>
                    <a:pt x="30446" y="1417"/>
                  </a:lnTo>
                  <a:lnTo>
                    <a:pt x="29827" y="1250"/>
                  </a:lnTo>
                  <a:lnTo>
                    <a:pt x="28505" y="941"/>
                  </a:lnTo>
                  <a:lnTo>
                    <a:pt x="26386" y="560"/>
                  </a:lnTo>
                  <a:lnTo>
                    <a:pt x="23302" y="191"/>
                  </a:lnTo>
                  <a:lnTo>
                    <a:pt x="20016" y="12"/>
                  </a:lnTo>
                  <a:lnTo>
                    <a:pt x="183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121"/>
            <p:cNvSpPr/>
            <p:nvPr/>
          </p:nvSpPr>
          <p:spPr>
            <a:xfrm>
              <a:off x="3491325" y="1967900"/>
              <a:ext cx="475400" cy="1706550"/>
            </a:xfrm>
            <a:custGeom>
              <a:rect b="b" l="l" r="r" t="t"/>
              <a:pathLst>
                <a:path extrusionOk="0" h="68262" w="19016">
                  <a:moveTo>
                    <a:pt x="9550" y="0"/>
                  </a:moveTo>
                  <a:lnTo>
                    <a:pt x="9360" y="12"/>
                  </a:lnTo>
                  <a:lnTo>
                    <a:pt x="8990" y="84"/>
                  </a:lnTo>
                  <a:lnTo>
                    <a:pt x="8657" y="226"/>
                  </a:lnTo>
                  <a:lnTo>
                    <a:pt x="8359" y="429"/>
                  </a:lnTo>
                  <a:lnTo>
                    <a:pt x="8109" y="679"/>
                  </a:lnTo>
                  <a:lnTo>
                    <a:pt x="7907" y="977"/>
                  </a:lnTo>
                  <a:lnTo>
                    <a:pt x="7776" y="1310"/>
                  </a:lnTo>
                  <a:lnTo>
                    <a:pt x="7693" y="1667"/>
                  </a:lnTo>
                  <a:lnTo>
                    <a:pt x="7693" y="1858"/>
                  </a:lnTo>
                  <a:lnTo>
                    <a:pt x="7693" y="21325"/>
                  </a:lnTo>
                  <a:lnTo>
                    <a:pt x="1668" y="21325"/>
                  </a:lnTo>
                  <a:lnTo>
                    <a:pt x="1311" y="21409"/>
                  </a:lnTo>
                  <a:lnTo>
                    <a:pt x="977" y="21551"/>
                  </a:lnTo>
                  <a:lnTo>
                    <a:pt x="680" y="21742"/>
                  </a:lnTo>
                  <a:lnTo>
                    <a:pt x="429" y="22004"/>
                  </a:lnTo>
                  <a:lnTo>
                    <a:pt x="227" y="22302"/>
                  </a:lnTo>
                  <a:lnTo>
                    <a:pt x="84" y="22635"/>
                  </a:lnTo>
                  <a:lnTo>
                    <a:pt x="13" y="22992"/>
                  </a:lnTo>
                  <a:lnTo>
                    <a:pt x="1" y="23183"/>
                  </a:lnTo>
                  <a:lnTo>
                    <a:pt x="13" y="23373"/>
                  </a:lnTo>
                  <a:lnTo>
                    <a:pt x="84" y="23742"/>
                  </a:lnTo>
                  <a:lnTo>
                    <a:pt x="227" y="24076"/>
                  </a:lnTo>
                  <a:lnTo>
                    <a:pt x="429" y="24373"/>
                  </a:lnTo>
                  <a:lnTo>
                    <a:pt x="680" y="24623"/>
                  </a:lnTo>
                  <a:lnTo>
                    <a:pt x="977" y="24826"/>
                  </a:lnTo>
                  <a:lnTo>
                    <a:pt x="1311" y="24969"/>
                  </a:lnTo>
                  <a:lnTo>
                    <a:pt x="1668" y="25040"/>
                  </a:lnTo>
                  <a:lnTo>
                    <a:pt x="7693" y="25040"/>
                  </a:lnTo>
                  <a:lnTo>
                    <a:pt x="7693" y="43210"/>
                  </a:lnTo>
                  <a:lnTo>
                    <a:pt x="2275" y="43210"/>
                  </a:lnTo>
                  <a:lnTo>
                    <a:pt x="2085" y="43222"/>
                  </a:lnTo>
                  <a:lnTo>
                    <a:pt x="1727" y="43293"/>
                  </a:lnTo>
                  <a:lnTo>
                    <a:pt x="1394" y="43436"/>
                  </a:lnTo>
                  <a:lnTo>
                    <a:pt x="1096" y="43638"/>
                  </a:lnTo>
                  <a:lnTo>
                    <a:pt x="846" y="43888"/>
                  </a:lnTo>
                  <a:lnTo>
                    <a:pt x="644" y="44186"/>
                  </a:lnTo>
                  <a:lnTo>
                    <a:pt x="501" y="44520"/>
                  </a:lnTo>
                  <a:lnTo>
                    <a:pt x="429" y="44889"/>
                  </a:lnTo>
                  <a:lnTo>
                    <a:pt x="418" y="45079"/>
                  </a:lnTo>
                  <a:lnTo>
                    <a:pt x="429" y="45270"/>
                  </a:lnTo>
                  <a:lnTo>
                    <a:pt x="501" y="45627"/>
                  </a:lnTo>
                  <a:lnTo>
                    <a:pt x="644" y="45960"/>
                  </a:lnTo>
                  <a:lnTo>
                    <a:pt x="846" y="46258"/>
                  </a:lnTo>
                  <a:lnTo>
                    <a:pt x="1096" y="46508"/>
                  </a:lnTo>
                  <a:lnTo>
                    <a:pt x="1394" y="46710"/>
                  </a:lnTo>
                  <a:lnTo>
                    <a:pt x="1727" y="46853"/>
                  </a:lnTo>
                  <a:lnTo>
                    <a:pt x="2085" y="46925"/>
                  </a:lnTo>
                  <a:lnTo>
                    <a:pt x="2275" y="46937"/>
                  </a:lnTo>
                  <a:lnTo>
                    <a:pt x="7693" y="46937"/>
                  </a:lnTo>
                  <a:lnTo>
                    <a:pt x="7693" y="66392"/>
                  </a:lnTo>
                  <a:lnTo>
                    <a:pt x="7693" y="66583"/>
                  </a:lnTo>
                  <a:lnTo>
                    <a:pt x="7776" y="66952"/>
                  </a:lnTo>
                  <a:lnTo>
                    <a:pt x="7907" y="67285"/>
                  </a:lnTo>
                  <a:lnTo>
                    <a:pt x="8109" y="67583"/>
                  </a:lnTo>
                  <a:lnTo>
                    <a:pt x="8359" y="67833"/>
                  </a:lnTo>
                  <a:lnTo>
                    <a:pt x="8657" y="68035"/>
                  </a:lnTo>
                  <a:lnTo>
                    <a:pt x="8990" y="68178"/>
                  </a:lnTo>
                  <a:lnTo>
                    <a:pt x="9360" y="68250"/>
                  </a:lnTo>
                  <a:lnTo>
                    <a:pt x="9550" y="68262"/>
                  </a:lnTo>
                  <a:lnTo>
                    <a:pt x="17158" y="68262"/>
                  </a:lnTo>
                  <a:lnTo>
                    <a:pt x="17349" y="68250"/>
                  </a:lnTo>
                  <a:lnTo>
                    <a:pt x="17706" y="68178"/>
                  </a:lnTo>
                  <a:lnTo>
                    <a:pt x="18040" y="68035"/>
                  </a:lnTo>
                  <a:lnTo>
                    <a:pt x="18337" y="67833"/>
                  </a:lnTo>
                  <a:lnTo>
                    <a:pt x="18587" y="67583"/>
                  </a:lnTo>
                  <a:lnTo>
                    <a:pt x="18790" y="67285"/>
                  </a:lnTo>
                  <a:lnTo>
                    <a:pt x="18933" y="66952"/>
                  </a:lnTo>
                  <a:lnTo>
                    <a:pt x="19004" y="66583"/>
                  </a:lnTo>
                  <a:lnTo>
                    <a:pt x="19016" y="66392"/>
                  </a:lnTo>
                  <a:lnTo>
                    <a:pt x="19004" y="66202"/>
                  </a:lnTo>
                  <a:lnTo>
                    <a:pt x="18933" y="65844"/>
                  </a:lnTo>
                  <a:lnTo>
                    <a:pt x="18790" y="65511"/>
                  </a:lnTo>
                  <a:lnTo>
                    <a:pt x="18587" y="65213"/>
                  </a:lnTo>
                  <a:lnTo>
                    <a:pt x="18337" y="64963"/>
                  </a:lnTo>
                  <a:lnTo>
                    <a:pt x="18040" y="64761"/>
                  </a:lnTo>
                  <a:lnTo>
                    <a:pt x="17706" y="64618"/>
                  </a:lnTo>
                  <a:lnTo>
                    <a:pt x="17349" y="64547"/>
                  </a:lnTo>
                  <a:lnTo>
                    <a:pt x="17158" y="64535"/>
                  </a:lnTo>
                  <a:lnTo>
                    <a:pt x="11407" y="64535"/>
                  </a:lnTo>
                  <a:lnTo>
                    <a:pt x="11407" y="45079"/>
                  </a:lnTo>
                  <a:lnTo>
                    <a:pt x="11407" y="35994"/>
                  </a:lnTo>
                  <a:lnTo>
                    <a:pt x="17158" y="35994"/>
                  </a:lnTo>
                  <a:lnTo>
                    <a:pt x="17349" y="35982"/>
                  </a:lnTo>
                  <a:lnTo>
                    <a:pt x="17706" y="35911"/>
                  </a:lnTo>
                  <a:lnTo>
                    <a:pt x="18040" y="35768"/>
                  </a:lnTo>
                  <a:lnTo>
                    <a:pt x="18337" y="35566"/>
                  </a:lnTo>
                  <a:lnTo>
                    <a:pt x="18587" y="35316"/>
                  </a:lnTo>
                  <a:lnTo>
                    <a:pt x="18790" y="35018"/>
                  </a:lnTo>
                  <a:lnTo>
                    <a:pt x="18933" y="34685"/>
                  </a:lnTo>
                  <a:lnTo>
                    <a:pt x="19004" y="34315"/>
                  </a:lnTo>
                  <a:lnTo>
                    <a:pt x="19016" y="34125"/>
                  </a:lnTo>
                  <a:lnTo>
                    <a:pt x="19004" y="33934"/>
                  </a:lnTo>
                  <a:lnTo>
                    <a:pt x="18933" y="33577"/>
                  </a:lnTo>
                  <a:lnTo>
                    <a:pt x="18790" y="33244"/>
                  </a:lnTo>
                  <a:lnTo>
                    <a:pt x="18587" y="32946"/>
                  </a:lnTo>
                  <a:lnTo>
                    <a:pt x="18337" y="32696"/>
                  </a:lnTo>
                  <a:lnTo>
                    <a:pt x="18040" y="32494"/>
                  </a:lnTo>
                  <a:lnTo>
                    <a:pt x="17706" y="32351"/>
                  </a:lnTo>
                  <a:lnTo>
                    <a:pt x="17349" y="32279"/>
                  </a:lnTo>
                  <a:lnTo>
                    <a:pt x="17158" y="32267"/>
                  </a:lnTo>
                  <a:lnTo>
                    <a:pt x="11407" y="32267"/>
                  </a:lnTo>
                  <a:lnTo>
                    <a:pt x="11407" y="23183"/>
                  </a:lnTo>
                  <a:lnTo>
                    <a:pt x="11407" y="3727"/>
                  </a:lnTo>
                  <a:lnTo>
                    <a:pt x="17158" y="3727"/>
                  </a:lnTo>
                  <a:lnTo>
                    <a:pt x="17349" y="3715"/>
                  </a:lnTo>
                  <a:lnTo>
                    <a:pt x="17706" y="3644"/>
                  </a:lnTo>
                  <a:lnTo>
                    <a:pt x="18040" y="3501"/>
                  </a:lnTo>
                  <a:lnTo>
                    <a:pt x="18337" y="3298"/>
                  </a:lnTo>
                  <a:lnTo>
                    <a:pt x="18587" y="3048"/>
                  </a:lnTo>
                  <a:lnTo>
                    <a:pt x="18790" y="2751"/>
                  </a:lnTo>
                  <a:lnTo>
                    <a:pt x="18933" y="2417"/>
                  </a:lnTo>
                  <a:lnTo>
                    <a:pt x="19004" y="2060"/>
                  </a:lnTo>
                  <a:lnTo>
                    <a:pt x="19016" y="1858"/>
                  </a:lnTo>
                  <a:lnTo>
                    <a:pt x="19004" y="1667"/>
                  </a:lnTo>
                  <a:lnTo>
                    <a:pt x="18933" y="1310"/>
                  </a:lnTo>
                  <a:lnTo>
                    <a:pt x="18790" y="977"/>
                  </a:lnTo>
                  <a:lnTo>
                    <a:pt x="18587" y="679"/>
                  </a:lnTo>
                  <a:lnTo>
                    <a:pt x="18337" y="429"/>
                  </a:lnTo>
                  <a:lnTo>
                    <a:pt x="18040" y="226"/>
                  </a:lnTo>
                  <a:lnTo>
                    <a:pt x="17706" y="84"/>
                  </a:lnTo>
                  <a:lnTo>
                    <a:pt x="17349" y="12"/>
                  </a:lnTo>
                  <a:lnTo>
                    <a:pt x="171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121"/>
            <p:cNvSpPr/>
            <p:nvPr/>
          </p:nvSpPr>
          <p:spPr>
            <a:xfrm>
              <a:off x="4033975" y="2542400"/>
              <a:ext cx="702525" cy="521525"/>
            </a:xfrm>
            <a:custGeom>
              <a:rect b="b" l="l" r="r" t="t"/>
              <a:pathLst>
                <a:path extrusionOk="0" h="20861" w="28101">
                  <a:moveTo>
                    <a:pt x="24374" y="3727"/>
                  </a:moveTo>
                  <a:lnTo>
                    <a:pt x="24374" y="17134"/>
                  </a:lnTo>
                  <a:lnTo>
                    <a:pt x="3728" y="17134"/>
                  </a:lnTo>
                  <a:lnTo>
                    <a:pt x="3728" y="3727"/>
                  </a:lnTo>
                  <a:close/>
                  <a:moveTo>
                    <a:pt x="2894" y="0"/>
                  </a:moveTo>
                  <a:lnTo>
                    <a:pt x="2597" y="12"/>
                  </a:lnTo>
                  <a:lnTo>
                    <a:pt x="2037" y="131"/>
                  </a:lnTo>
                  <a:lnTo>
                    <a:pt x="1513" y="346"/>
                  </a:lnTo>
                  <a:lnTo>
                    <a:pt x="1049" y="667"/>
                  </a:lnTo>
                  <a:lnTo>
                    <a:pt x="656" y="1060"/>
                  </a:lnTo>
                  <a:lnTo>
                    <a:pt x="346" y="1512"/>
                  </a:lnTo>
                  <a:lnTo>
                    <a:pt x="132" y="2036"/>
                  </a:lnTo>
                  <a:lnTo>
                    <a:pt x="13" y="2608"/>
                  </a:lnTo>
                  <a:lnTo>
                    <a:pt x="1" y="2905"/>
                  </a:lnTo>
                  <a:lnTo>
                    <a:pt x="1" y="17967"/>
                  </a:lnTo>
                  <a:lnTo>
                    <a:pt x="13" y="18253"/>
                  </a:lnTo>
                  <a:lnTo>
                    <a:pt x="132" y="18825"/>
                  </a:lnTo>
                  <a:lnTo>
                    <a:pt x="346" y="19349"/>
                  </a:lnTo>
                  <a:lnTo>
                    <a:pt x="656" y="19801"/>
                  </a:lnTo>
                  <a:lnTo>
                    <a:pt x="1049" y="20206"/>
                  </a:lnTo>
                  <a:lnTo>
                    <a:pt x="1513" y="20516"/>
                  </a:lnTo>
                  <a:lnTo>
                    <a:pt x="2037" y="20730"/>
                  </a:lnTo>
                  <a:lnTo>
                    <a:pt x="2597" y="20849"/>
                  </a:lnTo>
                  <a:lnTo>
                    <a:pt x="2894" y="20861"/>
                  </a:lnTo>
                  <a:lnTo>
                    <a:pt x="25196" y="20861"/>
                  </a:lnTo>
                  <a:lnTo>
                    <a:pt x="25493" y="20849"/>
                  </a:lnTo>
                  <a:lnTo>
                    <a:pt x="26065" y="20730"/>
                  </a:lnTo>
                  <a:lnTo>
                    <a:pt x="26577" y="20516"/>
                  </a:lnTo>
                  <a:lnTo>
                    <a:pt x="27041" y="20206"/>
                  </a:lnTo>
                  <a:lnTo>
                    <a:pt x="27434" y="19801"/>
                  </a:lnTo>
                  <a:lnTo>
                    <a:pt x="27755" y="19349"/>
                  </a:lnTo>
                  <a:lnTo>
                    <a:pt x="27970" y="18825"/>
                  </a:lnTo>
                  <a:lnTo>
                    <a:pt x="28089" y="18253"/>
                  </a:lnTo>
                  <a:lnTo>
                    <a:pt x="28101" y="17967"/>
                  </a:lnTo>
                  <a:lnTo>
                    <a:pt x="28101" y="2905"/>
                  </a:lnTo>
                  <a:lnTo>
                    <a:pt x="28089" y="2608"/>
                  </a:lnTo>
                  <a:lnTo>
                    <a:pt x="27970" y="2036"/>
                  </a:lnTo>
                  <a:lnTo>
                    <a:pt x="27755" y="1512"/>
                  </a:lnTo>
                  <a:lnTo>
                    <a:pt x="27434" y="1060"/>
                  </a:lnTo>
                  <a:lnTo>
                    <a:pt x="27041" y="667"/>
                  </a:lnTo>
                  <a:lnTo>
                    <a:pt x="26577" y="346"/>
                  </a:lnTo>
                  <a:lnTo>
                    <a:pt x="26065" y="131"/>
                  </a:lnTo>
                  <a:lnTo>
                    <a:pt x="25493" y="12"/>
                  </a:lnTo>
                  <a:lnTo>
                    <a:pt x="251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121"/>
            <p:cNvSpPr/>
            <p:nvPr/>
          </p:nvSpPr>
          <p:spPr>
            <a:xfrm>
              <a:off x="4033975" y="3365150"/>
              <a:ext cx="702525" cy="521550"/>
            </a:xfrm>
            <a:custGeom>
              <a:rect b="b" l="l" r="r" t="t"/>
              <a:pathLst>
                <a:path extrusionOk="0" h="20862" w="28101">
                  <a:moveTo>
                    <a:pt x="24374" y="3727"/>
                  </a:moveTo>
                  <a:lnTo>
                    <a:pt x="24374" y="17134"/>
                  </a:lnTo>
                  <a:lnTo>
                    <a:pt x="3728" y="17134"/>
                  </a:lnTo>
                  <a:lnTo>
                    <a:pt x="3728" y="3727"/>
                  </a:lnTo>
                  <a:close/>
                  <a:moveTo>
                    <a:pt x="2894" y="0"/>
                  </a:moveTo>
                  <a:lnTo>
                    <a:pt x="2597" y="12"/>
                  </a:lnTo>
                  <a:lnTo>
                    <a:pt x="2037" y="131"/>
                  </a:lnTo>
                  <a:lnTo>
                    <a:pt x="1513" y="346"/>
                  </a:lnTo>
                  <a:lnTo>
                    <a:pt x="1049" y="655"/>
                  </a:lnTo>
                  <a:lnTo>
                    <a:pt x="656" y="1060"/>
                  </a:lnTo>
                  <a:lnTo>
                    <a:pt x="346" y="1513"/>
                  </a:lnTo>
                  <a:lnTo>
                    <a:pt x="132" y="2036"/>
                  </a:lnTo>
                  <a:lnTo>
                    <a:pt x="13" y="2608"/>
                  </a:lnTo>
                  <a:lnTo>
                    <a:pt x="1" y="2906"/>
                  </a:lnTo>
                  <a:lnTo>
                    <a:pt x="1" y="17956"/>
                  </a:lnTo>
                  <a:lnTo>
                    <a:pt x="13" y="18253"/>
                  </a:lnTo>
                  <a:lnTo>
                    <a:pt x="132" y="18825"/>
                  </a:lnTo>
                  <a:lnTo>
                    <a:pt x="346" y="19349"/>
                  </a:lnTo>
                  <a:lnTo>
                    <a:pt x="656" y="19801"/>
                  </a:lnTo>
                  <a:lnTo>
                    <a:pt x="1049" y="20194"/>
                  </a:lnTo>
                  <a:lnTo>
                    <a:pt x="1513" y="20516"/>
                  </a:lnTo>
                  <a:lnTo>
                    <a:pt x="2037" y="20730"/>
                  </a:lnTo>
                  <a:lnTo>
                    <a:pt x="2597" y="20849"/>
                  </a:lnTo>
                  <a:lnTo>
                    <a:pt x="2894" y="20861"/>
                  </a:lnTo>
                  <a:lnTo>
                    <a:pt x="25196" y="20861"/>
                  </a:lnTo>
                  <a:lnTo>
                    <a:pt x="25493" y="20849"/>
                  </a:lnTo>
                  <a:lnTo>
                    <a:pt x="26065" y="20730"/>
                  </a:lnTo>
                  <a:lnTo>
                    <a:pt x="26577" y="20516"/>
                  </a:lnTo>
                  <a:lnTo>
                    <a:pt x="27041" y="20194"/>
                  </a:lnTo>
                  <a:lnTo>
                    <a:pt x="27434" y="19801"/>
                  </a:lnTo>
                  <a:lnTo>
                    <a:pt x="27755" y="19349"/>
                  </a:lnTo>
                  <a:lnTo>
                    <a:pt x="27970" y="18825"/>
                  </a:lnTo>
                  <a:lnTo>
                    <a:pt x="28089" y="18253"/>
                  </a:lnTo>
                  <a:lnTo>
                    <a:pt x="28101" y="17956"/>
                  </a:lnTo>
                  <a:lnTo>
                    <a:pt x="28101" y="2906"/>
                  </a:lnTo>
                  <a:lnTo>
                    <a:pt x="28089" y="2608"/>
                  </a:lnTo>
                  <a:lnTo>
                    <a:pt x="27970" y="2036"/>
                  </a:lnTo>
                  <a:lnTo>
                    <a:pt x="27755" y="1513"/>
                  </a:lnTo>
                  <a:lnTo>
                    <a:pt x="27434" y="1060"/>
                  </a:lnTo>
                  <a:lnTo>
                    <a:pt x="27041" y="655"/>
                  </a:lnTo>
                  <a:lnTo>
                    <a:pt x="26577" y="346"/>
                  </a:lnTo>
                  <a:lnTo>
                    <a:pt x="26065" y="131"/>
                  </a:lnTo>
                  <a:lnTo>
                    <a:pt x="25493" y="12"/>
                  </a:lnTo>
                  <a:lnTo>
                    <a:pt x="251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121"/>
            <p:cNvSpPr/>
            <p:nvPr/>
          </p:nvSpPr>
          <p:spPr>
            <a:xfrm>
              <a:off x="4033975" y="1738100"/>
              <a:ext cx="702525" cy="521225"/>
            </a:xfrm>
            <a:custGeom>
              <a:rect b="b" l="l" r="r" t="t"/>
              <a:pathLst>
                <a:path extrusionOk="0" h="20849" w="28101">
                  <a:moveTo>
                    <a:pt x="24374" y="3715"/>
                  </a:moveTo>
                  <a:lnTo>
                    <a:pt x="24374" y="17134"/>
                  </a:lnTo>
                  <a:lnTo>
                    <a:pt x="3728" y="17134"/>
                  </a:lnTo>
                  <a:lnTo>
                    <a:pt x="3728" y="3715"/>
                  </a:lnTo>
                  <a:close/>
                  <a:moveTo>
                    <a:pt x="2597" y="0"/>
                  </a:moveTo>
                  <a:lnTo>
                    <a:pt x="2037" y="119"/>
                  </a:lnTo>
                  <a:lnTo>
                    <a:pt x="1513" y="346"/>
                  </a:lnTo>
                  <a:lnTo>
                    <a:pt x="1049" y="655"/>
                  </a:lnTo>
                  <a:lnTo>
                    <a:pt x="656" y="1048"/>
                  </a:lnTo>
                  <a:lnTo>
                    <a:pt x="346" y="1512"/>
                  </a:lnTo>
                  <a:lnTo>
                    <a:pt x="132" y="2036"/>
                  </a:lnTo>
                  <a:lnTo>
                    <a:pt x="13" y="2596"/>
                  </a:lnTo>
                  <a:lnTo>
                    <a:pt x="1" y="2894"/>
                  </a:lnTo>
                  <a:lnTo>
                    <a:pt x="1" y="17956"/>
                  </a:lnTo>
                  <a:lnTo>
                    <a:pt x="13" y="18253"/>
                  </a:lnTo>
                  <a:lnTo>
                    <a:pt x="132" y="18813"/>
                  </a:lnTo>
                  <a:lnTo>
                    <a:pt x="346" y="19337"/>
                  </a:lnTo>
                  <a:lnTo>
                    <a:pt x="656" y="19801"/>
                  </a:lnTo>
                  <a:lnTo>
                    <a:pt x="1049" y="20194"/>
                  </a:lnTo>
                  <a:lnTo>
                    <a:pt x="1513" y="20504"/>
                  </a:lnTo>
                  <a:lnTo>
                    <a:pt x="2037" y="20730"/>
                  </a:lnTo>
                  <a:lnTo>
                    <a:pt x="2597" y="20837"/>
                  </a:lnTo>
                  <a:lnTo>
                    <a:pt x="2894" y="20849"/>
                  </a:lnTo>
                  <a:lnTo>
                    <a:pt x="25196" y="20849"/>
                  </a:lnTo>
                  <a:lnTo>
                    <a:pt x="25493" y="20837"/>
                  </a:lnTo>
                  <a:lnTo>
                    <a:pt x="26065" y="20730"/>
                  </a:lnTo>
                  <a:lnTo>
                    <a:pt x="26577" y="20504"/>
                  </a:lnTo>
                  <a:lnTo>
                    <a:pt x="27041" y="20194"/>
                  </a:lnTo>
                  <a:lnTo>
                    <a:pt x="27434" y="19801"/>
                  </a:lnTo>
                  <a:lnTo>
                    <a:pt x="27755" y="19337"/>
                  </a:lnTo>
                  <a:lnTo>
                    <a:pt x="27970" y="18813"/>
                  </a:lnTo>
                  <a:lnTo>
                    <a:pt x="28089" y="18253"/>
                  </a:lnTo>
                  <a:lnTo>
                    <a:pt x="28101" y="17956"/>
                  </a:lnTo>
                  <a:lnTo>
                    <a:pt x="28101" y="2894"/>
                  </a:lnTo>
                  <a:lnTo>
                    <a:pt x="28089" y="2596"/>
                  </a:lnTo>
                  <a:lnTo>
                    <a:pt x="27970" y="2036"/>
                  </a:lnTo>
                  <a:lnTo>
                    <a:pt x="27755" y="1512"/>
                  </a:lnTo>
                  <a:lnTo>
                    <a:pt x="27434" y="1048"/>
                  </a:lnTo>
                  <a:lnTo>
                    <a:pt x="27041" y="655"/>
                  </a:lnTo>
                  <a:lnTo>
                    <a:pt x="26577" y="346"/>
                  </a:lnTo>
                  <a:lnTo>
                    <a:pt x="26065" y="119"/>
                  </a:lnTo>
                  <a:lnTo>
                    <a:pt x="25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8" name="Google Shape;1508;p121"/>
          <p:cNvGrpSpPr/>
          <p:nvPr/>
        </p:nvGrpSpPr>
        <p:grpSpPr>
          <a:xfrm>
            <a:off x="7245150" y="4243713"/>
            <a:ext cx="235746" cy="236194"/>
            <a:chOff x="4039492" y="5385978"/>
            <a:chExt cx="416880" cy="417599"/>
          </a:xfrm>
        </p:grpSpPr>
        <p:sp>
          <p:nvSpPr>
            <p:cNvPr id="1509" name="Google Shape;1509;p121"/>
            <p:cNvSpPr/>
            <p:nvPr/>
          </p:nvSpPr>
          <p:spPr>
            <a:xfrm>
              <a:off x="4159372" y="5385978"/>
              <a:ext cx="297001" cy="297001"/>
            </a:xfrm>
            <a:custGeom>
              <a:rect b="b" l="l" r="r" t="t"/>
              <a:pathLst>
                <a:path extrusionOk="0" h="826" w="826">
                  <a:moveTo>
                    <a:pt x="416" y="628"/>
                  </a:moveTo>
                  <a:close/>
                  <a:moveTo>
                    <a:pt x="64" y="614"/>
                  </a:moveTo>
                  <a:lnTo>
                    <a:pt x="211" y="762"/>
                  </a:lnTo>
                  <a:lnTo>
                    <a:pt x="399" y="607"/>
                  </a:lnTo>
                  <a:cubicBezTo>
                    <a:pt x="568" y="468"/>
                    <a:pt x="689" y="287"/>
                    <a:pt x="757" y="70"/>
                  </a:cubicBezTo>
                  <a:cubicBezTo>
                    <a:pt x="545" y="140"/>
                    <a:pt x="372" y="252"/>
                    <a:pt x="244" y="404"/>
                  </a:cubicBezTo>
                  <a:close/>
                  <a:moveTo>
                    <a:pt x="210" y="826"/>
                  </a:moveTo>
                  <a:cubicBezTo>
                    <a:pt x="203" y="826"/>
                    <a:pt x="196" y="823"/>
                    <a:pt x="190" y="818"/>
                  </a:cubicBezTo>
                  <a:lnTo>
                    <a:pt x="8" y="635"/>
                  </a:lnTo>
                  <a:cubicBezTo>
                    <a:pt x="-2" y="625"/>
                    <a:pt x="-3" y="609"/>
                    <a:pt x="6" y="598"/>
                  </a:cubicBezTo>
                  <a:lnTo>
                    <a:pt x="202" y="368"/>
                  </a:lnTo>
                  <a:cubicBezTo>
                    <a:pt x="338" y="208"/>
                    <a:pt x="520" y="89"/>
                    <a:pt x="744" y="16"/>
                  </a:cubicBezTo>
                  <a:lnTo>
                    <a:pt x="790" y="1"/>
                  </a:lnTo>
                  <a:cubicBezTo>
                    <a:pt x="800" y="-2"/>
                    <a:pt x="810" y="0"/>
                    <a:pt x="817" y="7"/>
                  </a:cubicBezTo>
                  <a:cubicBezTo>
                    <a:pt x="825" y="14"/>
                    <a:pt x="827" y="25"/>
                    <a:pt x="825" y="35"/>
                  </a:cubicBezTo>
                  <a:lnTo>
                    <a:pt x="821" y="49"/>
                  </a:lnTo>
                  <a:cubicBezTo>
                    <a:pt x="751" y="293"/>
                    <a:pt x="621" y="495"/>
                    <a:pt x="434" y="649"/>
                  </a:cubicBezTo>
                  <a:lnTo>
                    <a:pt x="227" y="820"/>
                  </a:lnTo>
                  <a:cubicBezTo>
                    <a:pt x="222" y="824"/>
                    <a:pt x="216" y="826"/>
                    <a:pt x="210" y="8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121"/>
            <p:cNvSpPr/>
            <p:nvPr/>
          </p:nvSpPr>
          <p:spPr>
            <a:xfrm>
              <a:off x="4219132" y="5614218"/>
              <a:ext cx="85680" cy="148680"/>
            </a:xfrm>
            <a:custGeom>
              <a:rect b="b" l="l" r="r" t="t"/>
              <a:pathLst>
                <a:path extrusionOk="0" h="414" w="239">
                  <a:moveTo>
                    <a:pt x="28" y="414"/>
                  </a:moveTo>
                  <a:cubicBezTo>
                    <a:pt x="24" y="414"/>
                    <a:pt x="19" y="414"/>
                    <a:pt x="16" y="412"/>
                  </a:cubicBezTo>
                  <a:cubicBezTo>
                    <a:pt x="5" y="407"/>
                    <a:pt x="-1" y="395"/>
                    <a:pt x="0" y="384"/>
                  </a:cubicBezTo>
                  <a:lnTo>
                    <a:pt x="28" y="152"/>
                  </a:lnTo>
                  <a:cubicBezTo>
                    <a:pt x="30" y="137"/>
                    <a:pt x="43" y="126"/>
                    <a:pt x="58" y="128"/>
                  </a:cubicBezTo>
                  <a:cubicBezTo>
                    <a:pt x="73" y="130"/>
                    <a:pt x="84" y="143"/>
                    <a:pt x="82" y="159"/>
                  </a:cubicBezTo>
                  <a:lnTo>
                    <a:pt x="64" y="312"/>
                  </a:lnTo>
                  <a:lnTo>
                    <a:pt x="100" y="276"/>
                  </a:lnTo>
                  <a:lnTo>
                    <a:pt x="185" y="18"/>
                  </a:lnTo>
                  <a:cubicBezTo>
                    <a:pt x="189" y="4"/>
                    <a:pt x="205" y="-4"/>
                    <a:pt x="219" y="1"/>
                  </a:cubicBezTo>
                  <a:cubicBezTo>
                    <a:pt x="234" y="6"/>
                    <a:pt x="242" y="21"/>
                    <a:pt x="237" y="36"/>
                  </a:cubicBezTo>
                  <a:lnTo>
                    <a:pt x="150" y="299"/>
                  </a:lnTo>
                  <a:cubicBezTo>
                    <a:pt x="149" y="303"/>
                    <a:pt x="146" y="307"/>
                    <a:pt x="143" y="310"/>
                  </a:cubicBezTo>
                  <a:lnTo>
                    <a:pt x="47" y="406"/>
                  </a:lnTo>
                  <a:cubicBezTo>
                    <a:pt x="42" y="412"/>
                    <a:pt x="35" y="414"/>
                    <a:pt x="28" y="4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121"/>
            <p:cNvSpPr/>
            <p:nvPr/>
          </p:nvSpPr>
          <p:spPr>
            <a:xfrm>
              <a:off x="4081612" y="5541498"/>
              <a:ext cx="145440" cy="83880"/>
            </a:xfrm>
            <a:custGeom>
              <a:rect b="b" l="l" r="r" t="t"/>
              <a:pathLst>
                <a:path extrusionOk="0" h="234" w="405">
                  <a:moveTo>
                    <a:pt x="28" y="234"/>
                  </a:moveTo>
                  <a:cubicBezTo>
                    <a:pt x="18" y="234"/>
                    <a:pt x="8" y="228"/>
                    <a:pt x="3" y="218"/>
                  </a:cubicBezTo>
                  <a:cubicBezTo>
                    <a:pt x="-2" y="208"/>
                    <a:pt x="0" y="195"/>
                    <a:pt x="9" y="187"/>
                  </a:cubicBezTo>
                  <a:lnTo>
                    <a:pt x="105" y="91"/>
                  </a:lnTo>
                  <a:cubicBezTo>
                    <a:pt x="108" y="88"/>
                    <a:pt x="112" y="85"/>
                    <a:pt x="116" y="84"/>
                  </a:cubicBezTo>
                  <a:lnTo>
                    <a:pt x="369" y="1"/>
                  </a:lnTo>
                  <a:cubicBezTo>
                    <a:pt x="384" y="-4"/>
                    <a:pt x="399" y="4"/>
                    <a:pt x="404" y="18"/>
                  </a:cubicBezTo>
                  <a:cubicBezTo>
                    <a:pt x="408" y="32"/>
                    <a:pt x="401" y="48"/>
                    <a:pt x="386" y="53"/>
                  </a:cubicBezTo>
                  <a:lnTo>
                    <a:pt x="139" y="134"/>
                  </a:lnTo>
                  <a:lnTo>
                    <a:pt x="103" y="170"/>
                  </a:lnTo>
                  <a:lnTo>
                    <a:pt x="241" y="154"/>
                  </a:lnTo>
                  <a:cubicBezTo>
                    <a:pt x="256" y="152"/>
                    <a:pt x="269" y="163"/>
                    <a:pt x="271" y="178"/>
                  </a:cubicBezTo>
                  <a:cubicBezTo>
                    <a:pt x="273" y="193"/>
                    <a:pt x="262" y="206"/>
                    <a:pt x="247" y="208"/>
                  </a:cubicBezTo>
                  <a:lnTo>
                    <a:pt x="31" y="234"/>
                  </a:lnTo>
                  <a:cubicBezTo>
                    <a:pt x="30" y="234"/>
                    <a:pt x="29" y="234"/>
                    <a:pt x="28" y="2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121"/>
            <p:cNvSpPr/>
            <p:nvPr/>
          </p:nvSpPr>
          <p:spPr>
            <a:xfrm>
              <a:off x="4162972" y="5615658"/>
              <a:ext cx="64440" cy="64440"/>
            </a:xfrm>
            <a:custGeom>
              <a:rect b="b" l="l" r="r" t="t"/>
              <a:pathLst>
                <a:path extrusionOk="0" h="180" w="180">
                  <a:moveTo>
                    <a:pt x="66" y="67"/>
                  </a:moveTo>
                  <a:lnTo>
                    <a:pt x="114" y="114"/>
                  </a:lnTo>
                  <a:lnTo>
                    <a:pt x="66" y="66"/>
                  </a:lnTo>
                  <a:close/>
                  <a:moveTo>
                    <a:pt x="114" y="180"/>
                  </a:moveTo>
                  <a:cubicBezTo>
                    <a:pt x="107" y="180"/>
                    <a:pt x="100" y="178"/>
                    <a:pt x="94" y="172"/>
                  </a:cubicBezTo>
                  <a:lnTo>
                    <a:pt x="8" y="86"/>
                  </a:lnTo>
                  <a:cubicBezTo>
                    <a:pt x="-3" y="75"/>
                    <a:pt x="-3" y="58"/>
                    <a:pt x="8" y="47"/>
                  </a:cubicBezTo>
                  <a:lnTo>
                    <a:pt x="47" y="8"/>
                  </a:lnTo>
                  <a:cubicBezTo>
                    <a:pt x="58" y="-3"/>
                    <a:pt x="75" y="-3"/>
                    <a:pt x="86" y="8"/>
                  </a:cubicBezTo>
                  <a:lnTo>
                    <a:pt x="172" y="94"/>
                  </a:lnTo>
                  <a:cubicBezTo>
                    <a:pt x="183" y="105"/>
                    <a:pt x="183" y="122"/>
                    <a:pt x="172" y="133"/>
                  </a:cubicBezTo>
                  <a:lnTo>
                    <a:pt x="133" y="172"/>
                  </a:lnTo>
                  <a:cubicBezTo>
                    <a:pt x="128" y="178"/>
                    <a:pt x="121" y="180"/>
                    <a:pt x="114" y="1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121"/>
            <p:cNvSpPr/>
            <p:nvPr/>
          </p:nvSpPr>
          <p:spPr>
            <a:xfrm>
              <a:off x="4327852" y="5456898"/>
              <a:ext cx="58320" cy="58680"/>
            </a:xfrm>
            <a:custGeom>
              <a:rect b="b" l="l" r="r" t="t"/>
              <a:pathLst>
                <a:path extrusionOk="0" h="164" w="163">
                  <a:moveTo>
                    <a:pt x="82" y="55"/>
                  </a:moveTo>
                  <a:cubicBezTo>
                    <a:pt x="75" y="55"/>
                    <a:pt x="68" y="58"/>
                    <a:pt x="63" y="63"/>
                  </a:cubicBezTo>
                  <a:cubicBezTo>
                    <a:pt x="52" y="74"/>
                    <a:pt x="52" y="90"/>
                    <a:pt x="63" y="101"/>
                  </a:cubicBezTo>
                  <a:cubicBezTo>
                    <a:pt x="68" y="106"/>
                    <a:pt x="74" y="109"/>
                    <a:pt x="82" y="109"/>
                  </a:cubicBezTo>
                  <a:cubicBezTo>
                    <a:pt x="89" y="109"/>
                    <a:pt x="95" y="106"/>
                    <a:pt x="100" y="101"/>
                  </a:cubicBezTo>
                  <a:cubicBezTo>
                    <a:pt x="111" y="90"/>
                    <a:pt x="111" y="74"/>
                    <a:pt x="100" y="63"/>
                  </a:cubicBezTo>
                  <a:cubicBezTo>
                    <a:pt x="95" y="58"/>
                    <a:pt x="88" y="55"/>
                    <a:pt x="82" y="55"/>
                  </a:cubicBezTo>
                  <a:close/>
                  <a:moveTo>
                    <a:pt x="82" y="164"/>
                  </a:moveTo>
                  <a:cubicBezTo>
                    <a:pt x="60" y="164"/>
                    <a:pt x="39" y="155"/>
                    <a:pt x="24" y="140"/>
                  </a:cubicBezTo>
                  <a:cubicBezTo>
                    <a:pt x="-8" y="108"/>
                    <a:pt x="-8" y="56"/>
                    <a:pt x="24" y="24"/>
                  </a:cubicBezTo>
                  <a:cubicBezTo>
                    <a:pt x="56" y="-8"/>
                    <a:pt x="107" y="-8"/>
                    <a:pt x="139" y="24"/>
                  </a:cubicBezTo>
                  <a:cubicBezTo>
                    <a:pt x="171" y="56"/>
                    <a:pt x="171" y="108"/>
                    <a:pt x="139" y="140"/>
                  </a:cubicBezTo>
                  <a:cubicBezTo>
                    <a:pt x="124" y="155"/>
                    <a:pt x="103" y="164"/>
                    <a:pt x="82" y="1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121"/>
            <p:cNvSpPr/>
            <p:nvPr/>
          </p:nvSpPr>
          <p:spPr>
            <a:xfrm>
              <a:off x="4149651" y="5578938"/>
              <a:ext cx="114480" cy="114480"/>
            </a:xfrm>
            <a:custGeom>
              <a:rect b="b" l="l" r="r" t="t"/>
              <a:pathLst>
                <a:path extrusionOk="0" h="319" w="319">
                  <a:moveTo>
                    <a:pt x="27" y="319"/>
                  </a:moveTo>
                  <a:cubicBezTo>
                    <a:pt x="20" y="319"/>
                    <a:pt x="13" y="316"/>
                    <a:pt x="8" y="311"/>
                  </a:cubicBezTo>
                  <a:cubicBezTo>
                    <a:pt x="-3" y="300"/>
                    <a:pt x="-3" y="283"/>
                    <a:pt x="8" y="272"/>
                  </a:cubicBezTo>
                  <a:lnTo>
                    <a:pt x="273" y="8"/>
                  </a:lnTo>
                  <a:cubicBezTo>
                    <a:pt x="283" y="-3"/>
                    <a:pt x="301" y="-3"/>
                    <a:pt x="311" y="8"/>
                  </a:cubicBezTo>
                  <a:cubicBezTo>
                    <a:pt x="322" y="18"/>
                    <a:pt x="322" y="36"/>
                    <a:pt x="311" y="46"/>
                  </a:cubicBezTo>
                  <a:lnTo>
                    <a:pt x="47" y="311"/>
                  </a:lnTo>
                  <a:cubicBezTo>
                    <a:pt x="41" y="316"/>
                    <a:pt x="34" y="319"/>
                    <a:pt x="27" y="3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121"/>
            <p:cNvSpPr/>
            <p:nvPr/>
          </p:nvSpPr>
          <p:spPr>
            <a:xfrm>
              <a:off x="4039492" y="5652377"/>
              <a:ext cx="51480" cy="50760"/>
            </a:xfrm>
            <a:custGeom>
              <a:rect b="b" l="l" r="r" t="t"/>
              <a:pathLst>
                <a:path extrusionOk="0" h="142" w="144">
                  <a:moveTo>
                    <a:pt x="27" y="142"/>
                  </a:moveTo>
                  <a:cubicBezTo>
                    <a:pt x="20" y="142"/>
                    <a:pt x="13" y="139"/>
                    <a:pt x="8" y="133"/>
                  </a:cubicBezTo>
                  <a:cubicBezTo>
                    <a:pt x="-3" y="122"/>
                    <a:pt x="-3" y="105"/>
                    <a:pt x="8" y="95"/>
                  </a:cubicBezTo>
                  <a:lnTo>
                    <a:pt x="97" y="8"/>
                  </a:lnTo>
                  <a:cubicBezTo>
                    <a:pt x="108" y="-3"/>
                    <a:pt x="125" y="-2"/>
                    <a:pt x="136" y="9"/>
                  </a:cubicBezTo>
                  <a:cubicBezTo>
                    <a:pt x="147" y="19"/>
                    <a:pt x="146" y="37"/>
                    <a:pt x="135" y="47"/>
                  </a:cubicBezTo>
                  <a:lnTo>
                    <a:pt x="46" y="134"/>
                  </a:lnTo>
                  <a:cubicBezTo>
                    <a:pt x="41" y="139"/>
                    <a:pt x="34" y="142"/>
                    <a:pt x="27" y="1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121"/>
            <p:cNvSpPr/>
            <p:nvPr/>
          </p:nvSpPr>
          <p:spPr>
            <a:xfrm>
              <a:off x="4062532" y="5710698"/>
              <a:ext cx="70560" cy="69120"/>
            </a:xfrm>
            <a:custGeom>
              <a:rect b="b" l="l" r="r" t="t"/>
              <a:pathLst>
                <a:path extrusionOk="0" h="193" w="197">
                  <a:moveTo>
                    <a:pt x="27" y="193"/>
                  </a:moveTo>
                  <a:cubicBezTo>
                    <a:pt x="20" y="193"/>
                    <a:pt x="13" y="190"/>
                    <a:pt x="8" y="185"/>
                  </a:cubicBezTo>
                  <a:cubicBezTo>
                    <a:pt x="-3" y="174"/>
                    <a:pt x="-3" y="157"/>
                    <a:pt x="8" y="146"/>
                  </a:cubicBezTo>
                  <a:lnTo>
                    <a:pt x="150" y="8"/>
                  </a:lnTo>
                  <a:cubicBezTo>
                    <a:pt x="161" y="-3"/>
                    <a:pt x="178" y="-2"/>
                    <a:pt x="189" y="9"/>
                  </a:cubicBezTo>
                  <a:cubicBezTo>
                    <a:pt x="199" y="19"/>
                    <a:pt x="199" y="37"/>
                    <a:pt x="188" y="47"/>
                  </a:cubicBezTo>
                  <a:lnTo>
                    <a:pt x="46" y="185"/>
                  </a:lnTo>
                  <a:cubicBezTo>
                    <a:pt x="41" y="191"/>
                    <a:pt x="34" y="193"/>
                    <a:pt x="27" y="1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121"/>
            <p:cNvSpPr/>
            <p:nvPr/>
          </p:nvSpPr>
          <p:spPr>
            <a:xfrm>
              <a:off x="4141012" y="5753897"/>
              <a:ext cx="50760" cy="49680"/>
            </a:xfrm>
            <a:custGeom>
              <a:rect b="b" l="l" r="r" t="t"/>
              <a:pathLst>
                <a:path extrusionOk="0" h="139" w="142">
                  <a:moveTo>
                    <a:pt x="27" y="139"/>
                  </a:moveTo>
                  <a:cubicBezTo>
                    <a:pt x="20" y="139"/>
                    <a:pt x="13" y="136"/>
                    <a:pt x="8" y="130"/>
                  </a:cubicBezTo>
                  <a:cubicBezTo>
                    <a:pt x="-3" y="120"/>
                    <a:pt x="-3" y="102"/>
                    <a:pt x="8" y="92"/>
                  </a:cubicBezTo>
                  <a:lnTo>
                    <a:pt x="95" y="8"/>
                  </a:lnTo>
                  <a:cubicBezTo>
                    <a:pt x="106" y="-3"/>
                    <a:pt x="123" y="-3"/>
                    <a:pt x="134" y="8"/>
                  </a:cubicBezTo>
                  <a:cubicBezTo>
                    <a:pt x="144" y="19"/>
                    <a:pt x="144" y="36"/>
                    <a:pt x="133" y="47"/>
                  </a:cubicBezTo>
                  <a:lnTo>
                    <a:pt x="47" y="131"/>
                  </a:lnTo>
                  <a:cubicBezTo>
                    <a:pt x="41" y="136"/>
                    <a:pt x="34" y="139"/>
                    <a:pt x="27" y="1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1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1523" name="Google Shape;1523;p122"/>
          <p:cNvSpPr txBox="1"/>
          <p:nvPr>
            <p:ph type="title"/>
          </p:nvPr>
        </p:nvSpPr>
        <p:spPr>
          <a:xfrm>
            <a:off x="457200" y="277423"/>
            <a:ext cx="8229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News about .NET on AWS is not terrible</a:t>
            </a:r>
            <a:endParaRPr/>
          </a:p>
        </p:txBody>
      </p:sp>
      <p:pic>
        <p:nvPicPr>
          <p:cNvPr id="1524" name="Google Shape;1524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850123"/>
            <a:ext cx="4813252" cy="3988576"/>
          </a:xfrm>
          <a:prstGeom prst="rect">
            <a:avLst/>
          </a:prstGeom>
          <a:noFill/>
          <a:ln>
            <a:noFill/>
          </a:ln>
        </p:spPr>
      </p:pic>
      <p:sp>
        <p:nvSpPr>
          <p:cNvPr id="1525" name="Google Shape;1525;p122"/>
          <p:cNvSpPr txBox="1"/>
          <p:nvPr>
            <p:ph idx="2" type="body"/>
          </p:nvPr>
        </p:nvSpPr>
        <p:spPr>
          <a:xfrm>
            <a:off x="5403275" y="1152475"/>
            <a:ext cx="32835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Follow </a:t>
            </a:r>
            <a:r>
              <a:rPr b="1" lang="en" sz="2400"/>
              <a:t>@dotnetonAWS</a:t>
            </a:r>
            <a:r>
              <a:rPr lang="en" sz="2400"/>
              <a:t> for posts, news, and updates about how .NET is being used on AWS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https://twitter.com/dotnetonAWS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123"/>
          <p:cNvSpPr txBox="1"/>
          <p:nvPr>
            <p:ph idx="2" type="body"/>
          </p:nvPr>
        </p:nvSpPr>
        <p:spPr>
          <a:xfrm>
            <a:off x="4832400" y="1152475"/>
            <a:ext cx="38544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/>
              <a:t>Oh hey, this conference was this past Monday, 9/13 recordings will be posted (eventually)</a:t>
            </a:r>
            <a:endParaRPr sz="2400"/>
          </a:p>
        </p:txBody>
      </p:sp>
      <p:sp>
        <p:nvSpPr>
          <p:cNvPr id="1531" name="Google Shape;1531;p1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2" name="Google Shape;1532;p123"/>
          <p:cNvSpPr txBox="1"/>
          <p:nvPr>
            <p:ph type="title"/>
          </p:nvPr>
        </p:nvSpPr>
        <p:spPr>
          <a:xfrm>
            <a:off x="457200" y="277423"/>
            <a:ext cx="8229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 online conferences about .NET on AWS is not terrible</a:t>
            </a:r>
            <a:endParaRPr/>
          </a:p>
        </p:txBody>
      </p:sp>
      <p:pic>
        <p:nvPicPr>
          <p:cNvPr id="1533" name="Google Shape;1533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775" y="866386"/>
            <a:ext cx="3143143" cy="398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124"/>
          <p:cNvSpPr txBox="1"/>
          <p:nvPr>
            <p:ph idx="2" type="body"/>
          </p:nvPr>
        </p:nvSpPr>
        <p:spPr>
          <a:xfrm>
            <a:off x="4832400" y="1152475"/>
            <a:ext cx="38544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.NET Lambda SDK: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https://github.com/aws/aws-lambda-dotnet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.NET AWS SDK: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https://github.com/aws/aws-sdk-net</a:t>
            </a:r>
            <a:r>
              <a:rPr lang="en"/>
              <a:t> 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.NET Tools for AWS: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https://github.com/aws/aws-extensions-for-dotnet-cli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AWS Tools for Powershell: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6"/>
              </a:rPr>
              <a:t>https://github.com/aws/aws-tools-for-powershell</a:t>
            </a:r>
            <a:r>
              <a:rPr lang="en"/>
              <a:t> </a:t>
            </a:r>
            <a:endParaRPr/>
          </a:p>
        </p:txBody>
      </p:sp>
      <p:sp>
        <p:nvSpPr>
          <p:cNvPr id="1539" name="Google Shape;1539;p1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0" name="Google Shape;1540;p124"/>
          <p:cNvSpPr txBox="1"/>
          <p:nvPr>
            <p:ph type="title"/>
          </p:nvPr>
        </p:nvSpPr>
        <p:spPr>
          <a:xfrm>
            <a:off x="457200" y="277423"/>
            <a:ext cx="8229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source SDK and Tools for .NET on AWS is not terrible</a:t>
            </a:r>
            <a:endParaRPr/>
          </a:p>
        </p:txBody>
      </p:sp>
      <p:pic>
        <p:nvPicPr>
          <p:cNvPr id="1541" name="Google Shape;1541;p1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98" y="944349"/>
            <a:ext cx="3401949" cy="383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1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7" name="Google Shape;1547;p125"/>
          <p:cNvSpPr txBox="1"/>
          <p:nvPr>
            <p:ph type="title"/>
          </p:nvPr>
        </p:nvSpPr>
        <p:spPr>
          <a:xfrm>
            <a:off x="457200" y="277423"/>
            <a:ext cx="8229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CDK Deployments with C# (is not terrible)</a:t>
            </a:r>
            <a:endParaRPr/>
          </a:p>
        </p:txBody>
      </p:sp>
      <p:pic>
        <p:nvPicPr>
          <p:cNvPr id="1548" name="Google Shape;1548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02523"/>
            <a:ext cx="4527601" cy="3460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9" name="Google Shape;1549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01" y="1002523"/>
            <a:ext cx="4159200" cy="3158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1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5" name="Google Shape;1555;p126"/>
          <p:cNvSpPr txBox="1"/>
          <p:nvPr>
            <p:ph type="title"/>
          </p:nvPr>
        </p:nvSpPr>
        <p:spPr>
          <a:xfrm>
            <a:off x="457200" y="277423"/>
            <a:ext cx="8229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 Template Support for AWS in .NET is not terrible</a:t>
            </a:r>
            <a:endParaRPr/>
          </a:p>
        </p:txBody>
      </p:sp>
      <p:pic>
        <p:nvPicPr>
          <p:cNvPr id="1556" name="Google Shape;1556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500" y="850125"/>
            <a:ext cx="3011650" cy="41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1550" y="1002523"/>
            <a:ext cx="4920054" cy="3284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127"/>
          <p:cNvSpPr txBox="1"/>
          <p:nvPr>
            <p:ph idx="2" type="body"/>
          </p:nvPr>
        </p:nvSpPr>
        <p:spPr>
          <a:xfrm>
            <a:off x="4832400" y="1152475"/>
            <a:ext cx="38544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/>
              <a:t>Ok, I’ll level with you, there are a LOT of ways to deploy .NET code in AWS, and some seem to be at odds with each other.</a:t>
            </a:r>
            <a:endParaRPr sz="2400"/>
          </a:p>
        </p:txBody>
      </p:sp>
      <p:sp>
        <p:nvSpPr>
          <p:cNvPr id="1563" name="Google Shape;1563;p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4" name="Google Shape;1564;p127"/>
          <p:cNvSpPr txBox="1"/>
          <p:nvPr>
            <p:ph type="title"/>
          </p:nvPr>
        </p:nvSpPr>
        <p:spPr>
          <a:xfrm>
            <a:off x="457200" y="277423"/>
            <a:ext cx="8229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 containers (with .NET) on AWS is not too terrible</a:t>
            </a:r>
            <a:endParaRPr/>
          </a:p>
        </p:txBody>
      </p:sp>
      <p:pic>
        <p:nvPicPr>
          <p:cNvPr id="1565" name="Google Shape;1565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866386"/>
            <a:ext cx="3988577" cy="3988577"/>
          </a:xfrm>
          <a:prstGeom prst="rect">
            <a:avLst/>
          </a:prstGeom>
          <a:noFill/>
          <a:ln>
            <a:noFill/>
          </a:ln>
        </p:spPr>
      </p:pic>
      <p:sp>
        <p:nvSpPr>
          <p:cNvPr id="1566" name="Google Shape;1566;p127"/>
          <p:cNvSpPr txBox="1"/>
          <p:nvPr/>
        </p:nvSpPr>
        <p:spPr>
          <a:xfrm>
            <a:off x="0" y="4659925"/>
            <a:ext cx="565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https://twitter.com/forrestbrazeal/status/1400639759215640577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eadspring">
  <a:themeElements>
    <a:clrScheme name="Simple Light">
      <a:dk1>
        <a:srgbClr val="0079C1"/>
      </a:dk1>
      <a:lt1>
        <a:srgbClr val="FFFFFF"/>
      </a:lt1>
      <a:dk2>
        <a:srgbClr val="606060"/>
      </a:dk2>
      <a:lt2>
        <a:srgbClr val="C2C2C2"/>
      </a:lt2>
      <a:accent1>
        <a:srgbClr val="0079C1"/>
      </a:accent1>
      <a:accent2>
        <a:srgbClr val="59D2DB"/>
      </a:accent2>
      <a:accent3>
        <a:srgbClr val="00C1A8"/>
      </a:accent3>
      <a:accent4>
        <a:srgbClr val="79C5F2"/>
      </a:accent4>
      <a:accent5>
        <a:srgbClr val="FFDE00"/>
      </a:accent5>
      <a:accent6>
        <a:srgbClr val="EE7D1F"/>
      </a:accent6>
      <a:hlink>
        <a:srgbClr val="FFDE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Headspring">
  <a:themeElements>
    <a:clrScheme name="Simple Light">
      <a:dk1>
        <a:srgbClr val="0079C1"/>
      </a:dk1>
      <a:lt1>
        <a:srgbClr val="FFFFFF"/>
      </a:lt1>
      <a:dk2>
        <a:srgbClr val="606060"/>
      </a:dk2>
      <a:lt2>
        <a:srgbClr val="C2C2C2"/>
      </a:lt2>
      <a:accent1>
        <a:srgbClr val="0079C1"/>
      </a:accent1>
      <a:accent2>
        <a:srgbClr val="59D2DB"/>
      </a:accent2>
      <a:accent3>
        <a:srgbClr val="00C1A8"/>
      </a:accent3>
      <a:accent4>
        <a:srgbClr val="79C5F2"/>
      </a:accent4>
      <a:accent5>
        <a:srgbClr val="FFDE00"/>
      </a:accent5>
      <a:accent6>
        <a:srgbClr val="EE7D1F"/>
      </a:accent6>
      <a:hlink>
        <a:srgbClr val="FFDE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